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72" r:id="rId6"/>
    <p:sldId id="273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514" userDrawn="1">
          <p15:clr>
            <a:srgbClr val="A4A3A4"/>
          </p15:clr>
        </p15:guide>
        <p15:guide id="4" pos="166" userDrawn="1">
          <p15:clr>
            <a:srgbClr val="A4A3A4"/>
          </p15:clr>
        </p15:guide>
        <p15:guide id="5" orient="horz" pos="164" userDrawn="1">
          <p15:clr>
            <a:srgbClr val="A4A3A4"/>
          </p15:clr>
        </p15:guide>
        <p15:guide id="6" orient="horz" pos="41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51BB08-BA76-4591-A815-B682F6494133}" v="25" dt="2019-06-13T13:49:11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584" autoAdjust="0"/>
  </p:normalViewPr>
  <p:slideViewPr>
    <p:cSldViewPr snapToGrid="0" showGuides="1">
      <p:cViewPr varScale="1">
        <p:scale>
          <a:sx n="76" d="100"/>
          <a:sy n="76" d="100"/>
        </p:scale>
        <p:origin x="869" y="82"/>
      </p:cViewPr>
      <p:guideLst>
        <p:guide orient="horz" pos="2160"/>
        <p:guide pos="3840"/>
        <p:guide pos="7514"/>
        <p:guide pos="166"/>
        <p:guide orient="horz" pos="164"/>
        <p:guide orient="horz" pos="41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te Grum" userId="ba5028a9-a3d5-4003-9a9b-b7d3ea4f0742" providerId="ADAL" clId="{4A51BB08-BA76-4591-A815-B682F6494133}"/>
    <pc:docChg chg="undo custSel modSld">
      <pc:chgData name="Mette Grum" userId="ba5028a9-a3d5-4003-9a9b-b7d3ea4f0742" providerId="ADAL" clId="{4A51BB08-BA76-4591-A815-B682F6494133}" dt="2019-06-13T14:35:59.789" v="130" actId="20577"/>
      <pc:docMkLst>
        <pc:docMk/>
      </pc:docMkLst>
      <pc:sldChg chg="addSp delSp modSp">
        <pc:chgData name="Mette Grum" userId="ba5028a9-a3d5-4003-9a9b-b7d3ea4f0742" providerId="ADAL" clId="{4A51BB08-BA76-4591-A815-B682F6494133}" dt="2019-06-13T13:47:28.617" v="93" actId="164"/>
        <pc:sldMkLst>
          <pc:docMk/>
          <pc:sldMk cId="266689342" sldId="256"/>
        </pc:sldMkLst>
        <pc:spChg chg="del">
          <ac:chgData name="Mette Grum" userId="ba5028a9-a3d5-4003-9a9b-b7d3ea4f0742" providerId="ADAL" clId="{4A51BB08-BA76-4591-A815-B682F6494133}" dt="2019-06-04T07:13:51.117" v="12" actId="478"/>
          <ac:spMkLst>
            <pc:docMk/>
            <pc:sldMk cId="266689342" sldId="256"/>
            <ac:spMk id="30" creationId="{BA63D04C-02ED-4A74-84E1-948B146BB628}"/>
          </ac:spMkLst>
        </pc:spChg>
        <pc:spChg chg="del">
          <ac:chgData name="Mette Grum" userId="ba5028a9-a3d5-4003-9a9b-b7d3ea4f0742" providerId="ADAL" clId="{4A51BB08-BA76-4591-A815-B682F6494133}" dt="2019-06-04T07:13:54.985" v="13" actId="478"/>
          <ac:spMkLst>
            <pc:docMk/>
            <pc:sldMk cId="266689342" sldId="256"/>
            <ac:spMk id="31" creationId="{71E22976-18DA-4CF0-90D4-923A444846A4}"/>
          </ac:spMkLst>
        </pc:spChg>
        <pc:grpChg chg="add del mod">
          <ac:chgData name="Mette Grum" userId="ba5028a9-a3d5-4003-9a9b-b7d3ea4f0742" providerId="ADAL" clId="{4A51BB08-BA76-4591-A815-B682F6494133}" dt="2019-06-13T13:46:39.103" v="71" actId="165"/>
          <ac:grpSpMkLst>
            <pc:docMk/>
            <pc:sldMk cId="266689342" sldId="256"/>
            <ac:grpSpMk id="6" creationId="{04C99D26-7C4F-46BB-BFAB-5C7BE4EDD688}"/>
          </ac:grpSpMkLst>
        </pc:grpChg>
        <pc:grpChg chg="add del mod">
          <ac:chgData name="Mette Grum" userId="ba5028a9-a3d5-4003-9a9b-b7d3ea4f0742" providerId="ADAL" clId="{4A51BB08-BA76-4591-A815-B682F6494133}" dt="2019-06-13T13:47:06.806" v="87" actId="165"/>
          <ac:grpSpMkLst>
            <pc:docMk/>
            <pc:sldMk cId="266689342" sldId="256"/>
            <ac:grpSpMk id="7" creationId="{F83D9B48-9F63-447A-826C-BF68405B5904}"/>
          </ac:grpSpMkLst>
        </pc:grpChg>
        <pc:grpChg chg="add mod">
          <ac:chgData name="Mette Grum" userId="ba5028a9-a3d5-4003-9a9b-b7d3ea4f0742" providerId="ADAL" clId="{4A51BB08-BA76-4591-A815-B682F6494133}" dt="2019-06-13T13:47:28.617" v="93" actId="164"/>
          <ac:grpSpMkLst>
            <pc:docMk/>
            <pc:sldMk cId="266689342" sldId="256"/>
            <ac:grpSpMk id="8" creationId="{187BD4FD-F435-4F91-82B2-2EC03E73D3ED}"/>
          </ac:grpSpMkLst>
        </pc:grpChg>
        <pc:picChg chg="add mod topLvl">
          <ac:chgData name="Mette Grum" userId="ba5028a9-a3d5-4003-9a9b-b7d3ea4f0742" providerId="ADAL" clId="{4A51BB08-BA76-4591-A815-B682F6494133}" dt="2019-06-13T13:47:28.617" v="93" actId="164"/>
          <ac:picMkLst>
            <pc:docMk/>
            <pc:sldMk cId="266689342" sldId="256"/>
            <ac:picMk id="5" creationId="{F4A8C9A3-98E1-45BD-8CAB-878040BC02E0}"/>
          </ac:picMkLst>
        </pc:picChg>
        <pc:picChg chg="add mod">
          <ac:chgData name="Mette Grum" userId="ba5028a9-a3d5-4003-9a9b-b7d3ea4f0742" providerId="ADAL" clId="{4A51BB08-BA76-4591-A815-B682F6494133}" dt="2019-06-04T07:16:46.965" v="33" actId="1036"/>
          <ac:picMkLst>
            <pc:docMk/>
            <pc:sldMk cId="266689342" sldId="256"/>
            <ac:picMk id="15" creationId="{CD20FC00-F2F7-4EDF-BE04-092D555DB905}"/>
          </ac:picMkLst>
        </pc:picChg>
        <pc:picChg chg="mod topLvl">
          <ac:chgData name="Mette Grum" userId="ba5028a9-a3d5-4003-9a9b-b7d3ea4f0742" providerId="ADAL" clId="{4A51BB08-BA76-4591-A815-B682F6494133}" dt="2019-06-13T13:47:28.617" v="93" actId="164"/>
          <ac:picMkLst>
            <pc:docMk/>
            <pc:sldMk cId="266689342" sldId="256"/>
            <ac:picMk id="16" creationId="{5260AAB0-1840-4275-9D0B-E38E213BEEB0}"/>
          </ac:picMkLst>
        </pc:picChg>
        <pc:picChg chg="mod topLvl">
          <ac:chgData name="Mette Grum" userId="ba5028a9-a3d5-4003-9a9b-b7d3ea4f0742" providerId="ADAL" clId="{4A51BB08-BA76-4591-A815-B682F6494133}" dt="2019-06-13T13:47:28.617" v="93" actId="164"/>
          <ac:picMkLst>
            <pc:docMk/>
            <pc:sldMk cId="266689342" sldId="256"/>
            <ac:picMk id="17" creationId="{C0386ECE-6961-459E-B56D-1073B2CA5869}"/>
          </ac:picMkLst>
        </pc:picChg>
      </pc:sldChg>
      <pc:sldChg chg="addSp delSp modSp">
        <pc:chgData name="Mette Grum" userId="ba5028a9-a3d5-4003-9a9b-b7d3ea4f0742" providerId="ADAL" clId="{4A51BB08-BA76-4591-A815-B682F6494133}" dt="2019-06-13T13:47:57.083" v="101"/>
        <pc:sldMkLst>
          <pc:docMk/>
          <pc:sldMk cId="2093216201" sldId="259"/>
        </pc:sldMkLst>
        <pc:spChg chg="add del">
          <ac:chgData name="Mette Grum" userId="ba5028a9-a3d5-4003-9a9b-b7d3ea4f0742" providerId="ADAL" clId="{4A51BB08-BA76-4591-A815-B682F6494133}" dt="2019-06-13T13:45:23.109" v="35" actId="931"/>
          <ac:spMkLst>
            <pc:docMk/>
            <pc:sldMk cId="2093216201" sldId="259"/>
            <ac:spMk id="3" creationId="{808A0EF5-D23D-46F7-BEB5-42EF8A94927D}"/>
          </ac:spMkLst>
        </pc:spChg>
        <pc:grpChg chg="add">
          <ac:chgData name="Mette Grum" userId="ba5028a9-a3d5-4003-9a9b-b7d3ea4f0742" providerId="ADAL" clId="{4A51BB08-BA76-4591-A815-B682F6494133}" dt="2019-06-13T13:47:57.083" v="101"/>
          <ac:grpSpMkLst>
            <pc:docMk/>
            <pc:sldMk cId="2093216201" sldId="259"/>
            <ac:grpSpMk id="20" creationId="{02788851-FAD6-40DE-BF27-EB5EDE00BE98}"/>
          </ac:grpSpMkLst>
        </pc:grpChg>
        <pc:picChg chg="add del mod">
          <ac:chgData name="Mette Grum" userId="ba5028a9-a3d5-4003-9a9b-b7d3ea4f0742" providerId="ADAL" clId="{4A51BB08-BA76-4591-A815-B682F6494133}" dt="2019-06-13T13:45:23.109" v="35" actId="931"/>
          <ac:picMkLst>
            <pc:docMk/>
            <pc:sldMk cId="2093216201" sldId="259"/>
            <ac:picMk id="4" creationId="{ADAC743D-8D72-41CD-8CB7-981617B3240F}"/>
          </ac:picMkLst>
        </pc:picChg>
        <pc:picChg chg="del">
          <ac:chgData name="Mette Grum" userId="ba5028a9-a3d5-4003-9a9b-b7d3ea4f0742" providerId="ADAL" clId="{4A51BB08-BA76-4591-A815-B682F6494133}" dt="2019-06-13T13:47:56.427" v="100" actId="478"/>
          <ac:picMkLst>
            <pc:docMk/>
            <pc:sldMk cId="2093216201" sldId="259"/>
            <ac:picMk id="18" creationId="{6EC31524-894A-44EC-A766-3F3ED42C189C}"/>
          </ac:picMkLst>
        </pc:picChg>
        <pc:picChg chg="del">
          <ac:chgData name="Mette Grum" userId="ba5028a9-a3d5-4003-9a9b-b7d3ea4f0742" providerId="ADAL" clId="{4A51BB08-BA76-4591-A815-B682F6494133}" dt="2019-06-13T13:47:56.427" v="100" actId="478"/>
          <ac:picMkLst>
            <pc:docMk/>
            <pc:sldMk cId="2093216201" sldId="259"/>
            <ac:picMk id="19" creationId="{EFD3404E-928A-45B9-992B-B433ECE6BED6}"/>
          </ac:picMkLst>
        </pc:picChg>
      </pc:sldChg>
      <pc:sldChg chg="addSp delSp">
        <pc:chgData name="Mette Grum" userId="ba5028a9-a3d5-4003-9a9b-b7d3ea4f0742" providerId="ADAL" clId="{4A51BB08-BA76-4591-A815-B682F6494133}" dt="2019-06-13T13:48:03.334" v="103"/>
        <pc:sldMkLst>
          <pc:docMk/>
          <pc:sldMk cId="3858569369" sldId="261"/>
        </pc:sldMkLst>
        <pc:grpChg chg="add">
          <ac:chgData name="Mette Grum" userId="ba5028a9-a3d5-4003-9a9b-b7d3ea4f0742" providerId="ADAL" clId="{4A51BB08-BA76-4591-A815-B682F6494133}" dt="2019-06-13T13:48:03.334" v="103"/>
          <ac:grpSpMkLst>
            <pc:docMk/>
            <pc:sldMk cId="3858569369" sldId="261"/>
            <ac:grpSpMk id="26" creationId="{60A71ECF-F5CD-4BF8-A7EC-9567A198B94D}"/>
          </ac:grpSpMkLst>
        </pc:grpChg>
        <pc:picChg chg="del">
          <ac:chgData name="Mette Grum" userId="ba5028a9-a3d5-4003-9a9b-b7d3ea4f0742" providerId="ADAL" clId="{4A51BB08-BA76-4591-A815-B682F6494133}" dt="2019-06-13T13:48:02.653" v="102" actId="478"/>
          <ac:picMkLst>
            <pc:docMk/>
            <pc:sldMk cId="3858569369" sldId="261"/>
            <ac:picMk id="23" creationId="{89D1C101-AA79-46E0-9E6D-D382A30F038C}"/>
          </ac:picMkLst>
        </pc:picChg>
        <pc:picChg chg="del">
          <ac:chgData name="Mette Grum" userId="ba5028a9-a3d5-4003-9a9b-b7d3ea4f0742" providerId="ADAL" clId="{4A51BB08-BA76-4591-A815-B682F6494133}" dt="2019-06-13T13:48:02.653" v="102" actId="478"/>
          <ac:picMkLst>
            <pc:docMk/>
            <pc:sldMk cId="3858569369" sldId="261"/>
            <ac:picMk id="24" creationId="{51E3C14B-EF64-4F83-9FEB-2C595D528630}"/>
          </ac:picMkLst>
        </pc:picChg>
      </pc:sldChg>
      <pc:sldChg chg="addSp delSp">
        <pc:chgData name="Mette Grum" userId="ba5028a9-a3d5-4003-9a9b-b7d3ea4f0742" providerId="ADAL" clId="{4A51BB08-BA76-4591-A815-B682F6494133}" dt="2019-06-13T13:48:08.842" v="105"/>
        <pc:sldMkLst>
          <pc:docMk/>
          <pc:sldMk cId="104530735" sldId="262"/>
        </pc:sldMkLst>
        <pc:grpChg chg="add">
          <ac:chgData name="Mette Grum" userId="ba5028a9-a3d5-4003-9a9b-b7d3ea4f0742" providerId="ADAL" clId="{4A51BB08-BA76-4591-A815-B682F6494133}" dt="2019-06-13T13:48:08.842" v="105"/>
          <ac:grpSpMkLst>
            <pc:docMk/>
            <pc:sldMk cId="104530735" sldId="262"/>
            <ac:grpSpMk id="28" creationId="{78059E14-B7A3-49E7-9A9F-98AF4C3FCCDA}"/>
          </ac:grpSpMkLst>
        </pc:grpChg>
        <pc:picChg chg="del">
          <ac:chgData name="Mette Grum" userId="ba5028a9-a3d5-4003-9a9b-b7d3ea4f0742" providerId="ADAL" clId="{4A51BB08-BA76-4591-A815-B682F6494133}" dt="2019-06-13T13:48:08.186" v="104" actId="478"/>
          <ac:picMkLst>
            <pc:docMk/>
            <pc:sldMk cId="104530735" sldId="262"/>
            <ac:picMk id="14" creationId="{6E5A6062-E2E7-4BA0-906D-28B38993476D}"/>
          </ac:picMkLst>
        </pc:picChg>
        <pc:picChg chg="del">
          <ac:chgData name="Mette Grum" userId="ba5028a9-a3d5-4003-9a9b-b7d3ea4f0742" providerId="ADAL" clId="{4A51BB08-BA76-4591-A815-B682F6494133}" dt="2019-06-13T13:48:08.186" v="104" actId="478"/>
          <ac:picMkLst>
            <pc:docMk/>
            <pc:sldMk cId="104530735" sldId="262"/>
            <ac:picMk id="16" creationId="{9E05D26C-A95F-4C8C-9036-A5961ECB11AD}"/>
          </ac:picMkLst>
        </pc:picChg>
      </pc:sldChg>
      <pc:sldChg chg="addSp delSp">
        <pc:chgData name="Mette Grum" userId="ba5028a9-a3d5-4003-9a9b-b7d3ea4f0742" providerId="ADAL" clId="{4A51BB08-BA76-4591-A815-B682F6494133}" dt="2019-06-13T13:48:13.217" v="107"/>
        <pc:sldMkLst>
          <pc:docMk/>
          <pc:sldMk cId="1816980546" sldId="263"/>
        </pc:sldMkLst>
        <pc:grpChg chg="add">
          <ac:chgData name="Mette Grum" userId="ba5028a9-a3d5-4003-9a9b-b7d3ea4f0742" providerId="ADAL" clId="{4A51BB08-BA76-4591-A815-B682F6494133}" dt="2019-06-13T13:48:13.217" v="107"/>
          <ac:grpSpMkLst>
            <pc:docMk/>
            <pc:sldMk cId="1816980546" sldId="263"/>
            <ac:grpSpMk id="18" creationId="{01E0A6D1-E965-4CDF-B7B6-1BBAE77ECDFD}"/>
          </ac:grpSpMkLst>
        </pc:grpChg>
        <pc:picChg chg="del">
          <ac:chgData name="Mette Grum" userId="ba5028a9-a3d5-4003-9a9b-b7d3ea4f0742" providerId="ADAL" clId="{4A51BB08-BA76-4591-A815-B682F6494133}" dt="2019-06-13T13:48:12.594" v="106" actId="478"/>
          <ac:picMkLst>
            <pc:docMk/>
            <pc:sldMk cId="1816980546" sldId="263"/>
            <ac:picMk id="23" creationId="{9717CEF2-3298-4C61-A03F-C34C75A1949E}"/>
          </ac:picMkLst>
        </pc:picChg>
        <pc:picChg chg="del">
          <ac:chgData name="Mette Grum" userId="ba5028a9-a3d5-4003-9a9b-b7d3ea4f0742" providerId="ADAL" clId="{4A51BB08-BA76-4591-A815-B682F6494133}" dt="2019-06-13T13:48:12.594" v="106" actId="478"/>
          <ac:picMkLst>
            <pc:docMk/>
            <pc:sldMk cId="1816980546" sldId="263"/>
            <ac:picMk id="24" creationId="{63031439-9C31-4EA7-8D2B-3E674A98C61C}"/>
          </ac:picMkLst>
        </pc:picChg>
      </pc:sldChg>
      <pc:sldChg chg="addSp delSp">
        <pc:chgData name="Mette Grum" userId="ba5028a9-a3d5-4003-9a9b-b7d3ea4f0742" providerId="ADAL" clId="{4A51BB08-BA76-4591-A815-B682F6494133}" dt="2019-06-13T13:48:35.266" v="109"/>
        <pc:sldMkLst>
          <pc:docMk/>
          <pc:sldMk cId="931489383" sldId="264"/>
        </pc:sldMkLst>
        <pc:grpChg chg="add">
          <ac:chgData name="Mette Grum" userId="ba5028a9-a3d5-4003-9a9b-b7d3ea4f0742" providerId="ADAL" clId="{4A51BB08-BA76-4591-A815-B682F6494133}" dt="2019-06-13T13:48:35.266" v="109"/>
          <ac:grpSpMkLst>
            <pc:docMk/>
            <pc:sldMk cId="931489383" sldId="264"/>
            <ac:grpSpMk id="19" creationId="{AF8E7CB4-0B30-41FB-8592-F01BB43E8AEB}"/>
          </ac:grpSpMkLst>
        </pc:grpChg>
        <pc:picChg chg="del">
          <ac:chgData name="Mette Grum" userId="ba5028a9-a3d5-4003-9a9b-b7d3ea4f0742" providerId="ADAL" clId="{4A51BB08-BA76-4591-A815-B682F6494133}" dt="2019-06-13T13:48:34.681" v="108" actId="478"/>
          <ac:picMkLst>
            <pc:docMk/>
            <pc:sldMk cId="931489383" sldId="264"/>
            <ac:picMk id="21" creationId="{9C203E92-CA7A-45BF-AB7B-500079D005AB}"/>
          </ac:picMkLst>
        </pc:picChg>
        <pc:picChg chg="del">
          <ac:chgData name="Mette Grum" userId="ba5028a9-a3d5-4003-9a9b-b7d3ea4f0742" providerId="ADAL" clId="{4A51BB08-BA76-4591-A815-B682F6494133}" dt="2019-06-13T13:48:34.681" v="108" actId="478"/>
          <ac:picMkLst>
            <pc:docMk/>
            <pc:sldMk cId="931489383" sldId="264"/>
            <ac:picMk id="22" creationId="{87C31476-1713-4828-8C93-6010FAD5EC25}"/>
          </ac:picMkLst>
        </pc:picChg>
      </pc:sldChg>
      <pc:sldChg chg="addSp delSp modSp">
        <pc:chgData name="Mette Grum" userId="ba5028a9-a3d5-4003-9a9b-b7d3ea4f0742" providerId="ADAL" clId="{4A51BB08-BA76-4591-A815-B682F6494133}" dt="2019-06-13T13:48:43.502" v="114"/>
        <pc:sldMkLst>
          <pc:docMk/>
          <pc:sldMk cId="9797499" sldId="265"/>
        </pc:sldMkLst>
        <pc:grpChg chg="add">
          <ac:chgData name="Mette Grum" userId="ba5028a9-a3d5-4003-9a9b-b7d3ea4f0742" providerId="ADAL" clId="{4A51BB08-BA76-4591-A815-B682F6494133}" dt="2019-06-13T13:48:43.502" v="114"/>
          <ac:grpSpMkLst>
            <pc:docMk/>
            <pc:sldMk cId="9797499" sldId="265"/>
            <ac:grpSpMk id="18" creationId="{134DCFF9-C42F-4728-A694-E4AD488D7E51}"/>
          </ac:grpSpMkLst>
        </pc:grpChg>
        <pc:picChg chg="add del mod">
          <ac:chgData name="Mette Grum" userId="ba5028a9-a3d5-4003-9a9b-b7d3ea4f0742" providerId="ADAL" clId="{4A51BB08-BA76-4591-A815-B682F6494133}" dt="2019-06-13T13:48:41.091" v="111" actId="478"/>
          <ac:picMkLst>
            <pc:docMk/>
            <pc:sldMk cId="9797499" sldId="265"/>
            <ac:picMk id="11" creationId="{E52BB454-AB75-487C-B722-7A6E30B88498}"/>
          </ac:picMkLst>
        </pc:picChg>
        <pc:picChg chg="del mod">
          <ac:chgData name="Mette Grum" userId="ba5028a9-a3d5-4003-9a9b-b7d3ea4f0742" providerId="ADAL" clId="{4A51BB08-BA76-4591-A815-B682F6494133}" dt="2019-06-13T13:48:42.592" v="113" actId="478"/>
          <ac:picMkLst>
            <pc:docMk/>
            <pc:sldMk cId="9797499" sldId="265"/>
            <ac:picMk id="12" creationId="{B895DDC6-A155-4DB1-B25C-AE29E22B3F4E}"/>
          </ac:picMkLst>
        </pc:picChg>
        <pc:picChg chg="del">
          <ac:chgData name="Mette Grum" userId="ba5028a9-a3d5-4003-9a9b-b7d3ea4f0742" providerId="ADAL" clId="{4A51BB08-BA76-4591-A815-B682F6494133}" dt="2019-06-13T13:48:41.091" v="111" actId="478"/>
          <ac:picMkLst>
            <pc:docMk/>
            <pc:sldMk cId="9797499" sldId="265"/>
            <ac:picMk id="17" creationId="{CCBC6396-5A3E-46C8-9DDB-15AAD02EDDC8}"/>
          </ac:picMkLst>
        </pc:picChg>
      </pc:sldChg>
      <pc:sldChg chg="addSp delSp modSp">
        <pc:chgData name="Mette Grum" userId="ba5028a9-a3d5-4003-9a9b-b7d3ea4f0742" providerId="ADAL" clId="{4A51BB08-BA76-4591-A815-B682F6494133}" dt="2019-06-13T13:48:47.726" v="116"/>
        <pc:sldMkLst>
          <pc:docMk/>
          <pc:sldMk cId="1060285650" sldId="266"/>
        </pc:sldMkLst>
        <pc:grpChg chg="add mod">
          <ac:chgData name="Mette Grum" userId="ba5028a9-a3d5-4003-9a9b-b7d3ea4f0742" providerId="ADAL" clId="{4A51BB08-BA76-4591-A815-B682F6494133}" dt="2019-05-28T14:22:06.417" v="10" actId="1035"/>
          <ac:grpSpMkLst>
            <pc:docMk/>
            <pc:sldMk cId="1060285650" sldId="266"/>
            <ac:grpSpMk id="2" creationId="{F93DF920-7506-4735-829E-EC509DC4F41E}"/>
          </ac:grpSpMkLst>
        </pc:grpChg>
        <pc:grpChg chg="add">
          <ac:chgData name="Mette Grum" userId="ba5028a9-a3d5-4003-9a9b-b7d3ea4f0742" providerId="ADAL" clId="{4A51BB08-BA76-4591-A815-B682F6494133}" dt="2019-06-13T13:48:47.726" v="116"/>
          <ac:grpSpMkLst>
            <pc:docMk/>
            <pc:sldMk cId="1060285650" sldId="266"/>
            <ac:grpSpMk id="19" creationId="{25BEB563-1EC4-4B5C-BF2F-8388D93E7659}"/>
          </ac:grpSpMkLst>
        </pc:grpChg>
        <pc:picChg chg="del">
          <ac:chgData name="Mette Grum" userId="ba5028a9-a3d5-4003-9a9b-b7d3ea4f0742" providerId="ADAL" clId="{4A51BB08-BA76-4591-A815-B682F6494133}" dt="2019-06-13T13:48:47.094" v="115" actId="478"/>
          <ac:picMkLst>
            <pc:docMk/>
            <pc:sldMk cId="1060285650" sldId="266"/>
            <ac:picMk id="12" creationId="{F25A04CC-7516-471B-B6A7-A42BAD089B08}"/>
          </ac:picMkLst>
        </pc:picChg>
        <pc:picChg chg="mod">
          <ac:chgData name="Mette Grum" userId="ba5028a9-a3d5-4003-9a9b-b7d3ea4f0742" providerId="ADAL" clId="{4A51BB08-BA76-4591-A815-B682F6494133}" dt="2019-05-28T14:21:49.349" v="2" actId="164"/>
          <ac:picMkLst>
            <pc:docMk/>
            <pc:sldMk cId="1060285650" sldId="266"/>
            <ac:picMk id="16" creationId="{55D57FEA-A97A-41BC-901D-607F75F5C31A}"/>
          </ac:picMkLst>
        </pc:picChg>
        <pc:picChg chg="mod">
          <ac:chgData name="Mette Grum" userId="ba5028a9-a3d5-4003-9a9b-b7d3ea4f0742" providerId="ADAL" clId="{4A51BB08-BA76-4591-A815-B682F6494133}" dt="2019-05-28T14:21:49.349" v="2" actId="164"/>
          <ac:picMkLst>
            <pc:docMk/>
            <pc:sldMk cId="1060285650" sldId="266"/>
            <ac:picMk id="17" creationId="{68742369-29E9-4B95-93D7-AE1BDA672C26}"/>
          </ac:picMkLst>
        </pc:picChg>
        <pc:picChg chg="del">
          <ac:chgData name="Mette Grum" userId="ba5028a9-a3d5-4003-9a9b-b7d3ea4f0742" providerId="ADAL" clId="{4A51BB08-BA76-4591-A815-B682F6494133}" dt="2019-06-13T13:48:47.094" v="115" actId="478"/>
          <ac:picMkLst>
            <pc:docMk/>
            <pc:sldMk cId="1060285650" sldId="266"/>
            <ac:picMk id="18" creationId="{A6846EB5-BF1E-4A11-9713-69E32001A613}"/>
          </ac:picMkLst>
        </pc:picChg>
      </pc:sldChg>
      <pc:sldChg chg="addSp delSp modSp">
        <pc:chgData name="Mette Grum" userId="ba5028a9-a3d5-4003-9a9b-b7d3ea4f0742" providerId="ADAL" clId="{4A51BB08-BA76-4591-A815-B682F6494133}" dt="2019-06-13T13:48:53.656" v="118"/>
        <pc:sldMkLst>
          <pc:docMk/>
          <pc:sldMk cId="2299586161" sldId="267"/>
        </pc:sldMkLst>
        <pc:grpChg chg="add">
          <ac:chgData name="Mette Grum" userId="ba5028a9-a3d5-4003-9a9b-b7d3ea4f0742" providerId="ADAL" clId="{4A51BB08-BA76-4591-A815-B682F6494133}" dt="2019-06-13T13:48:53.656" v="118"/>
          <ac:grpSpMkLst>
            <pc:docMk/>
            <pc:sldMk cId="2299586161" sldId="267"/>
            <ac:grpSpMk id="25" creationId="{4736DB7B-6855-404C-8FF4-474D3FC4F15D}"/>
          </ac:grpSpMkLst>
        </pc:grpChg>
        <pc:picChg chg="mod">
          <ac:chgData name="Mette Grum" userId="ba5028a9-a3d5-4003-9a9b-b7d3ea4f0742" providerId="ADAL" clId="{4A51BB08-BA76-4591-A815-B682F6494133}" dt="2019-05-28T14:22:14.731" v="11" actId="1036"/>
          <ac:picMkLst>
            <pc:docMk/>
            <pc:sldMk cId="2299586161" sldId="267"/>
            <ac:picMk id="10" creationId="{5F35EE77-9BA3-44A2-A10B-28C9B3CC3A0A}"/>
          </ac:picMkLst>
        </pc:picChg>
        <pc:picChg chg="del">
          <ac:chgData name="Mette Grum" userId="ba5028a9-a3d5-4003-9a9b-b7d3ea4f0742" providerId="ADAL" clId="{4A51BB08-BA76-4591-A815-B682F6494133}" dt="2019-06-13T13:48:52.978" v="117" actId="478"/>
          <ac:picMkLst>
            <pc:docMk/>
            <pc:sldMk cId="2299586161" sldId="267"/>
            <ac:picMk id="23" creationId="{F09B02AA-5D7C-4E85-9A08-A0F6558A8076}"/>
          </ac:picMkLst>
        </pc:picChg>
        <pc:picChg chg="del">
          <ac:chgData name="Mette Grum" userId="ba5028a9-a3d5-4003-9a9b-b7d3ea4f0742" providerId="ADAL" clId="{4A51BB08-BA76-4591-A815-B682F6494133}" dt="2019-06-13T13:48:52.978" v="117" actId="478"/>
          <ac:picMkLst>
            <pc:docMk/>
            <pc:sldMk cId="2299586161" sldId="267"/>
            <ac:picMk id="24" creationId="{38CE176B-8D00-488F-901F-E5FE8534856D}"/>
          </ac:picMkLst>
        </pc:picChg>
      </pc:sldChg>
      <pc:sldChg chg="addSp delSp">
        <pc:chgData name="Mette Grum" userId="ba5028a9-a3d5-4003-9a9b-b7d3ea4f0742" providerId="ADAL" clId="{4A51BB08-BA76-4591-A815-B682F6494133}" dt="2019-06-13T13:49:01.360" v="120"/>
        <pc:sldMkLst>
          <pc:docMk/>
          <pc:sldMk cId="3782602672" sldId="268"/>
        </pc:sldMkLst>
        <pc:grpChg chg="add">
          <ac:chgData name="Mette Grum" userId="ba5028a9-a3d5-4003-9a9b-b7d3ea4f0742" providerId="ADAL" clId="{4A51BB08-BA76-4591-A815-B682F6494133}" dt="2019-06-13T13:49:01.360" v="120"/>
          <ac:grpSpMkLst>
            <pc:docMk/>
            <pc:sldMk cId="3782602672" sldId="268"/>
            <ac:grpSpMk id="10" creationId="{16BE45ED-5E34-4879-9DC1-A561A99C1391}"/>
          </ac:grpSpMkLst>
        </pc:grpChg>
        <pc:picChg chg="del">
          <ac:chgData name="Mette Grum" userId="ba5028a9-a3d5-4003-9a9b-b7d3ea4f0742" providerId="ADAL" clId="{4A51BB08-BA76-4591-A815-B682F6494133}" dt="2019-06-13T13:49:00.750" v="119" actId="478"/>
          <ac:picMkLst>
            <pc:docMk/>
            <pc:sldMk cId="3782602672" sldId="268"/>
            <ac:picMk id="18" creationId="{8F84086E-E900-458A-9B75-F7A57074E8FE}"/>
          </ac:picMkLst>
        </pc:picChg>
        <pc:picChg chg="del">
          <ac:chgData name="Mette Grum" userId="ba5028a9-a3d5-4003-9a9b-b7d3ea4f0742" providerId="ADAL" clId="{4A51BB08-BA76-4591-A815-B682F6494133}" dt="2019-06-13T13:49:00.750" v="119" actId="478"/>
          <ac:picMkLst>
            <pc:docMk/>
            <pc:sldMk cId="3782602672" sldId="268"/>
            <ac:picMk id="19" creationId="{3E4E45D1-F890-4568-912B-F99C4288D937}"/>
          </ac:picMkLst>
        </pc:picChg>
      </pc:sldChg>
      <pc:sldChg chg="addSp delSp">
        <pc:chgData name="Mette Grum" userId="ba5028a9-a3d5-4003-9a9b-b7d3ea4f0742" providerId="ADAL" clId="{4A51BB08-BA76-4591-A815-B682F6494133}" dt="2019-06-13T13:49:06.328" v="122"/>
        <pc:sldMkLst>
          <pc:docMk/>
          <pc:sldMk cId="3379755687" sldId="269"/>
        </pc:sldMkLst>
        <pc:grpChg chg="add">
          <ac:chgData name="Mette Grum" userId="ba5028a9-a3d5-4003-9a9b-b7d3ea4f0742" providerId="ADAL" clId="{4A51BB08-BA76-4591-A815-B682F6494133}" dt="2019-06-13T13:49:06.328" v="122"/>
          <ac:grpSpMkLst>
            <pc:docMk/>
            <pc:sldMk cId="3379755687" sldId="269"/>
            <ac:grpSpMk id="29" creationId="{5100EC9D-6F25-47F8-AA4E-746E7C7EB2BA}"/>
          </ac:grpSpMkLst>
        </pc:grpChg>
        <pc:picChg chg="del">
          <ac:chgData name="Mette Grum" userId="ba5028a9-a3d5-4003-9a9b-b7d3ea4f0742" providerId="ADAL" clId="{4A51BB08-BA76-4591-A815-B682F6494133}" dt="2019-06-13T13:49:05.628" v="121" actId="478"/>
          <ac:picMkLst>
            <pc:docMk/>
            <pc:sldMk cId="3379755687" sldId="269"/>
            <ac:picMk id="23" creationId="{524509D7-51E8-4512-9FCD-BB63E81C88C3}"/>
          </ac:picMkLst>
        </pc:picChg>
        <pc:picChg chg="del">
          <ac:chgData name="Mette Grum" userId="ba5028a9-a3d5-4003-9a9b-b7d3ea4f0742" providerId="ADAL" clId="{4A51BB08-BA76-4591-A815-B682F6494133}" dt="2019-06-13T13:49:05.628" v="121" actId="478"/>
          <ac:picMkLst>
            <pc:docMk/>
            <pc:sldMk cId="3379755687" sldId="269"/>
            <ac:picMk id="24" creationId="{E1070FFE-32C0-4C22-B57B-3166C3FA25F0}"/>
          </ac:picMkLst>
        </pc:picChg>
      </pc:sldChg>
      <pc:sldChg chg="addSp delSp">
        <pc:chgData name="Mette Grum" userId="ba5028a9-a3d5-4003-9a9b-b7d3ea4f0742" providerId="ADAL" clId="{4A51BB08-BA76-4591-A815-B682F6494133}" dt="2019-06-13T13:49:11.805" v="124"/>
        <pc:sldMkLst>
          <pc:docMk/>
          <pc:sldMk cId="997263449" sldId="271"/>
        </pc:sldMkLst>
        <pc:grpChg chg="add">
          <ac:chgData name="Mette Grum" userId="ba5028a9-a3d5-4003-9a9b-b7d3ea4f0742" providerId="ADAL" clId="{4A51BB08-BA76-4591-A815-B682F6494133}" dt="2019-06-13T13:49:11.805" v="124"/>
          <ac:grpSpMkLst>
            <pc:docMk/>
            <pc:sldMk cId="997263449" sldId="271"/>
            <ac:grpSpMk id="10" creationId="{2ED882F3-6DDA-4B42-9977-C67FF47CD2BF}"/>
          </ac:grpSpMkLst>
        </pc:grpChg>
        <pc:picChg chg="del">
          <ac:chgData name="Mette Grum" userId="ba5028a9-a3d5-4003-9a9b-b7d3ea4f0742" providerId="ADAL" clId="{4A51BB08-BA76-4591-A815-B682F6494133}" dt="2019-06-13T13:49:11.062" v="123" actId="478"/>
          <ac:picMkLst>
            <pc:docMk/>
            <pc:sldMk cId="997263449" sldId="271"/>
            <ac:picMk id="12" creationId="{640F3877-0D7B-497A-A648-694F36D51187}"/>
          </ac:picMkLst>
        </pc:picChg>
        <pc:picChg chg="del">
          <ac:chgData name="Mette Grum" userId="ba5028a9-a3d5-4003-9a9b-b7d3ea4f0742" providerId="ADAL" clId="{4A51BB08-BA76-4591-A815-B682F6494133}" dt="2019-06-13T13:49:11.062" v="123" actId="478"/>
          <ac:picMkLst>
            <pc:docMk/>
            <pc:sldMk cId="997263449" sldId="271"/>
            <ac:picMk id="17" creationId="{D06A18CA-D60E-48D3-A5A2-7D672D4975A2}"/>
          </ac:picMkLst>
        </pc:picChg>
      </pc:sldChg>
      <pc:sldChg chg="addSp delSp modSp">
        <pc:chgData name="Mette Grum" userId="ba5028a9-a3d5-4003-9a9b-b7d3ea4f0742" providerId="ADAL" clId="{4A51BB08-BA76-4591-A815-B682F6494133}" dt="2019-06-13T14:35:59.789" v="130" actId="20577"/>
        <pc:sldMkLst>
          <pc:docMk/>
          <pc:sldMk cId="2954367957" sldId="272"/>
        </pc:sldMkLst>
        <pc:spChg chg="mod">
          <ac:chgData name="Mette Grum" userId="ba5028a9-a3d5-4003-9a9b-b7d3ea4f0742" providerId="ADAL" clId="{4A51BB08-BA76-4591-A815-B682F6494133}" dt="2019-06-13T14:35:59.789" v="130" actId="20577"/>
          <ac:spMkLst>
            <pc:docMk/>
            <pc:sldMk cId="2954367957" sldId="272"/>
            <ac:spMk id="4" creationId="{AD80CB9B-FD19-4731-A5FA-7F59C26BAA00}"/>
          </ac:spMkLst>
        </pc:spChg>
        <pc:grpChg chg="add">
          <ac:chgData name="Mette Grum" userId="ba5028a9-a3d5-4003-9a9b-b7d3ea4f0742" providerId="ADAL" clId="{4A51BB08-BA76-4591-A815-B682F6494133}" dt="2019-06-13T13:47:38.043" v="96"/>
          <ac:grpSpMkLst>
            <pc:docMk/>
            <pc:sldMk cId="2954367957" sldId="272"/>
            <ac:grpSpMk id="13" creationId="{FAA0DC3A-2325-41B8-A341-EA61C8F23DBC}"/>
          </ac:grpSpMkLst>
        </pc:grpChg>
        <pc:picChg chg="del">
          <ac:chgData name="Mette Grum" userId="ba5028a9-a3d5-4003-9a9b-b7d3ea4f0742" providerId="ADAL" clId="{4A51BB08-BA76-4591-A815-B682F6494133}" dt="2019-06-13T13:47:37.289" v="95" actId="478"/>
          <ac:picMkLst>
            <pc:docMk/>
            <pc:sldMk cId="2954367957" sldId="272"/>
            <ac:picMk id="15" creationId="{879F4D1E-7CDA-499D-86F4-7DC5966275BC}"/>
          </ac:picMkLst>
        </pc:picChg>
        <pc:picChg chg="del">
          <ac:chgData name="Mette Grum" userId="ba5028a9-a3d5-4003-9a9b-b7d3ea4f0742" providerId="ADAL" clId="{4A51BB08-BA76-4591-A815-B682F6494133}" dt="2019-06-13T13:47:35.295" v="94" actId="478"/>
          <ac:picMkLst>
            <pc:docMk/>
            <pc:sldMk cId="2954367957" sldId="272"/>
            <ac:picMk id="16" creationId="{9652ABD9-8AF9-4BA6-B35B-FA5F2C9A3772}"/>
          </ac:picMkLst>
        </pc:picChg>
      </pc:sldChg>
      <pc:sldChg chg="addSp delSp">
        <pc:chgData name="Mette Grum" userId="ba5028a9-a3d5-4003-9a9b-b7d3ea4f0742" providerId="ADAL" clId="{4A51BB08-BA76-4591-A815-B682F6494133}" dt="2019-06-13T13:47:52.020" v="99"/>
        <pc:sldMkLst>
          <pc:docMk/>
          <pc:sldMk cId="2869494744" sldId="273"/>
        </pc:sldMkLst>
        <pc:grpChg chg="add">
          <ac:chgData name="Mette Grum" userId="ba5028a9-a3d5-4003-9a9b-b7d3ea4f0742" providerId="ADAL" clId="{4A51BB08-BA76-4591-A815-B682F6494133}" dt="2019-06-13T13:47:52.020" v="99"/>
          <ac:grpSpMkLst>
            <pc:docMk/>
            <pc:sldMk cId="2869494744" sldId="273"/>
            <ac:grpSpMk id="13" creationId="{24D13E54-9C30-4FB3-8ACA-68A0AAFC8220}"/>
          </ac:grpSpMkLst>
        </pc:grpChg>
        <pc:picChg chg="del">
          <ac:chgData name="Mette Grum" userId="ba5028a9-a3d5-4003-9a9b-b7d3ea4f0742" providerId="ADAL" clId="{4A51BB08-BA76-4591-A815-B682F6494133}" dt="2019-06-13T13:47:51.230" v="98" actId="478"/>
          <ac:picMkLst>
            <pc:docMk/>
            <pc:sldMk cId="2869494744" sldId="273"/>
            <ac:picMk id="15" creationId="{3B920D04-3678-490E-AECD-ED7764B0C774}"/>
          </ac:picMkLst>
        </pc:picChg>
        <pc:picChg chg="del">
          <ac:chgData name="Mette Grum" userId="ba5028a9-a3d5-4003-9a9b-b7d3ea4f0742" providerId="ADAL" clId="{4A51BB08-BA76-4591-A815-B682F6494133}" dt="2019-06-13T13:47:49.486" v="97" actId="478"/>
          <ac:picMkLst>
            <pc:docMk/>
            <pc:sldMk cId="2869494744" sldId="273"/>
            <ac:picMk id="16" creationId="{E1F60F15-9F68-4B16-927A-ECA88D9747CB}"/>
          </ac:picMkLst>
        </pc:picChg>
      </pc:sldChg>
    </pc:docChg>
  </pc:docChgLst>
  <pc:docChgLst>
    <pc:chgData name="Katja Søgård Johansen" userId="7276d8cf-eeb2-4ced-b521-041ca7920f97" providerId="ADAL" clId="{2B2F4C22-D320-4FBB-9F5A-DF1F9FCEB742}"/>
    <pc:docChg chg="modSld">
      <pc:chgData name="Katja Søgård Johansen" userId="7276d8cf-eeb2-4ced-b521-041ca7920f97" providerId="ADAL" clId="{2B2F4C22-D320-4FBB-9F5A-DF1F9FCEB742}" dt="2019-05-31T07:44:31.260" v="1" actId="20577"/>
      <pc:docMkLst>
        <pc:docMk/>
      </pc:docMkLst>
      <pc:sldChg chg="modSp">
        <pc:chgData name="Katja Søgård Johansen" userId="7276d8cf-eeb2-4ced-b521-041ca7920f97" providerId="ADAL" clId="{2B2F4C22-D320-4FBB-9F5A-DF1F9FCEB742}" dt="2019-05-31T07:44:31.260" v="1" actId="20577"/>
        <pc:sldMkLst>
          <pc:docMk/>
          <pc:sldMk cId="2869494744" sldId="273"/>
        </pc:sldMkLst>
        <pc:spChg chg="mod">
          <ac:chgData name="Katja Søgård Johansen" userId="7276d8cf-eeb2-4ced-b521-041ca7920f97" providerId="ADAL" clId="{2B2F4C22-D320-4FBB-9F5A-DF1F9FCEB742}" dt="2019-05-31T07:44:31.260" v="1" actId="20577"/>
          <ac:spMkLst>
            <pc:docMk/>
            <pc:sldMk cId="2869494744" sldId="273"/>
            <ac:spMk id="4" creationId="{AD80CB9B-FD19-4731-A5FA-7F59C26BAA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F5F3DB-4AC3-46EC-9DA7-C14312F880C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759D21C0-C7B9-4478-8603-2D2DE404CAC2}">
      <dgm:prSet phldrT="[Tekst]" custT="1"/>
      <dgm:spPr>
        <a:solidFill>
          <a:schemeClr val="accent3">
            <a:alpha val="85000"/>
          </a:schemeClr>
        </a:solidFill>
      </dgm:spPr>
      <dgm:t>
        <a:bodyPr/>
        <a:lstStyle/>
        <a:p>
          <a:r>
            <a:rPr lang="da-DK" sz="1100" dirty="0">
              <a:solidFill>
                <a:schemeClr val="bg1"/>
              </a:solidFill>
              <a:latin typeface="Century Gothic" panose="020B0502020202020204" pitchFamily="34" charset="0"/>
            </a:rPr>
            <a:t>Profit</a:t>
          </a:r>
        </a:p>
      </dgm:t>
    </dgm:pt>
    <dgm:pt modelId="{66346C10-6F6C-4514-974B-11A9750B9AE8}" type="parTrans" cxnId="{7D345813-9FE8-4FFB-BA2B-435B23F79967}">
      <dgm:prSet/>
      <dgm:spPr/>
      <dgm:t>
        <a:bodyPr/>
        <a:lstStyle/>
        <a:p>
          <a:endParaRPr lang="da-DK" sz="1100">
            <a:solidFill>
              <a:schemeClr val="bg1"/>
            </a:solidFill>
          </a:endParaRPr>
        </a:p>
      </dgm:t>
    </dgm:pt>
    <dgm:pt modelId="{CAF04453-382D-43D5-BD0F-CCD46563E5D5}" type="sibTrans" cxnId="{7D345813-9FE8-4FFB-BA2B-435B23F79967}">
      <dgm:prSet/>
      <dgm:spPr/>
      <dgm:t>
        <a:bodyPr/>
        <a:lstStyle/>
        <a:p>
          <a:endParaRPr lang="da-DK" sz="1100">
            <a:solidFill>
              <a:schemeClr val="bg1"/>
            </a:solidFill>
          </a:endParaRPr>
        </a:p>
      </dgm:t>
    </dgm:pt>
    <dgm:pt modelId="{16381A01-14B3-474D-80A0-4CCE0A8CF307}">
      <dgm:prSet phldrT="[Tekst]" custT="1"/>
      <dgm:spPr>
        <a:solidFill>
          <a:schemeClr val="accent5">
            <a:alpha val="85000"/>
          </a:schemeClr>
        </a:solidFill>
      </dgm:spPr>
      <dgm:t>
        <a:bodyPr/>
        <a:lstStyle/>
        <a:p>
          <a:r>
            <a:rPr lang="da-DK" sz="1100" dirty="0">
              <a:solidFill>
                <a:schemeClr val="bg1"/>
              </a:solidFill>
              <a:latin typeface="Century Gothic" panose="020B0502020202020204" pitchFamily="34" charset="0"/>
            </a:rPr>
            <a:t>Planet</a:t>
          </a:r>
        </a:p>
      </dgm:t>
    </dgm:pt>
    <dgm:pt modelId="{0760C235-80C2-4FB1-B4B6-3A1775A8BA51}" type="parTrans" cxnId="{0FE3FFBD-B20F-41E1-90CA-515588DECD3F}">
      <dgm:prSet/>
      <dgm:spPr/>
      <dgm:t>
        <a:bodyPr/>
        <a:lstStyle/>
        <a:p>
          <a:endParaRPr lang="da-DK" sz="1100">
            <a:solidFill>
              <a:schemeClr val="bg1"/>
            </a:solidFill>
          </a:endParaRPr>
        </a:p>
      </dgm:t>
    </dgm:pt>
    <dgm:pt modelId="{69DE56F9-9F95-4169-9738-77087FE99BBC}" type="sibTrans" cxnId="{0FE3FFBD-B20F-41E1-90CA-515588DECD3F}">
      <dgm:prSet/>
      <dgm:spPr/>
      <dgm:t>
        <a:bodyPr/>
        <a:lstStyle/>
        <a:p>
          <a:endParaRPr lang="da-DK" sz="1100">
            <a:solidFill>
              <a:schemeClr val="bg1"/>
            </a:solidFill>
          </a:endParaRPr>
        </a:p>
      </dgm:t>
    </dgm:pt>
    <dgm:pt modelId="{4A1A7FA7-9D6E-4583-B560-11678CD970D7}">
      <dgm:prSet phldrT="[Tekst]" custT="1"/>
      <dgm:spPr>
        <a:solidFill>
          <a:schemeClr val="accent4">
            <a:alpha val="85000"/>
          </a:schemeClr>
        </a:solidFill>
      </dgm:spPr>
      <dgm:t>
        <a:bodyPr/>
        <a:lstStyle/>
        <a:p>
          <a:pPr algn="ctr"/>
          <a:r>
            <a:rPr lang="da-DK" sz="1100" dirty="0">
              <a:solidFill>
                <a:schemeClr val="bg1"/>
              </a:solidFill>
              <a:latin typeface="Century Gothic" panose="020B0502020202020204" pitchFamily="34" charset="0"/>
            </a:rPr>
            <a:t>People</a:t>
          </a:r>
        </a:p>
      </dgm:t>
    </dgm:pt>
    <dgm:pt modelId="{61547E8C-BC50-44CD-A4CF-00DD75DBECDE}" type="parTrans" cxnId="{C0D366DC-18C6-470B-810D-8F1C3338E4E2}">
      <dgm:prSet/>
      <dgm:spPr/>
      <dgm:t>
        <a:bodyPr/>
        <a:lstStyle/>
        <a:p>
          <a:endParaRPr lang="da-DK" sz="1100">
            <a:solidFill>
              <a:schemeClr val="bg1"/>
            </a:solidFill>
          </a:endParaRPr>
        </a:p>
      </dgm:t>
    </dgm:pt>
    <dgm:pt modelId="{29013F33-3475-4F66-AD51-A95790E41AF4}" type="sibTrans" cxnId="{C0D366DC-18C6-470B-810D-8F1C3338E4E2}">
      <dgm:prSet/>
      <dgm:spPr/>
      <dgm:t>
        <a:bodyPr/>
        <a:lstStyle/>
        <a:p>
          <a:endParaRPr lang="da-DK" sz="1100">
            <a:solidFill>
              <a:schemeClr val="bg1"/>
            </a:solidFill>
          </a:endParaRPr>
        </a:p>
      </dgm:t>
    </dgm:pt>
    <dgm:pt modelId="{120F2249-EA82-43F8-8EDD-C1909751A6C6}" type="pres">
      <dgm:prSet presAssocID="{ABF5F3DB-4AC3-46EC-9DA7-C14312F880C1}" presName="compositeShape" presStyleCnt="0">
        <dgm:presLayoutVars>
          <dgm:chMax val="7"/>
          <dgm:dir/>
          <dgm:resizeHandles val="exact"/>
        </dgm:presLayoutVars>
      </dgm:prSet>
      <dgm:spPr/>
    </dgm:pt>
    <dgm:pt modelId="{5E8AA367-D98A-4C32-88AD-71DBD2D28A8D}" type="pres">
      <dgm:prSet presAssocID="{759D21C0-C7B9-4478-8603-2D2DE404CAC2}" presName="circ1" presStyleLbl="vennNode1" presStyleIdx="0" presStyleCnt="3"/>
      <dgm:spPr/>
    </dgm:pt>
    <dgm:pt modelId="{AB7443FB-84EC-4048-AA3E-0B8594A0522B}" type="pres">
      <dgm:prSet presAssocID="{759D21C0-C7B9-4478-8603-2D2DE404CAC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05F6EF7-51B7-4BFD-B886-DECC60BEEF9E}" type="pres">
      <dgm:prSet presAssocID="{16381A01-14B3-474D-80A0-4CCE0A8CF307}" presName="circ2" presStyleLbl="vennNode1" presStyleIdx="1" presStyleCnt="3"/>
      <dgm:spPr/>
    </dgm:pt>
    <dgm:pt modelId="{33679E0E-57B0-4A7E-80D4-C77370754259}" type="pres">
      <dgm:prSet presAssocID="{16381A01-14B3-474D-80A0-4CCE0A8CF30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043E81A-F9EC-4F12-93A2-A80826F91FB9}" type="pres">
      <dgm:prSet presAssocID="{4A1A7FA7-9D6E-4583-B560-11678CD970D7}" presName="circ3" presStyleLbl="vennNode1" presStyleIdx="2" presStyleCnt="3"/>
      <dgm:spPr/>
    </dgm:pt>
    <dgm:pt modelId="{46E24558-E0EF-4279-A911-AD94F628A712}" type="pres">
      <dgm:prSet presAssocID="{4A1A7FA7-9D6E-4583-B560-11678CD970D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D345813-9FE8-4FFB-BA2B-435B23F79967}" srcId="{ABF5F3DB-4AC3-46EC-9DA7-C14312F880C1}" destId="{759D21C0-C7B9-4478-8603-2D2DE404CAC2}" srcOrd="0" destOrd="0" parTransId="{66346C10-6F6C-4514-974B-11A9750B9AE8}" sibTransId="{CAF04453-382D-43D5-BD0F-CCD46563E5D5}"/>
    <dgm:cxn modelId="{B27C271A-78B6-40C7-A621-AA2DD5E33999}" type="presOf" srcId="{16381A01-14B3-474D-80A0-4CCE0A8CF307}" destId="{A05F6EF7-51B7-4BFD-B886-DECC60BEEF9E}" srcOrd="0" destOrd="0" presId="urn:microsoft.com/office/officeart/2005/8/layout/venn1"/>
    <dgm:cxn modelId="{65A6175F-8076-47E2-9A0D-1488B1E145FF}" type="presOf" srcId="{16381A01-14B3-474D-80A0-4CCE0A8CF307}" destId="{33679E0E-57B0-4A7E-80D4-C77370754259}" srcOrd="1" destOrd="0" presId="urn:microsoft.com/office/officeart/2005/8/layout/venn1"/>
    <dgm:cxn modelId="{97320A65-B024-4A62-AE83-0A9C751F4254}" type="presOf" srcId="{759D21C0-C7B9-4478-8603-2D2DE404CAC2}" destId="{AB7443FB-84EC-4048-AA3E-0B8594A0522B}" srcOrd="1" destOrd="0" presId="urn:microsoft.com/office/officeart/2005/8/layout/venn1"/>
    <dgm:cxn modelId="{741C8E45-9FC9-4693-BF6D-47ABB5A898BE}" type="presOf" srcId="{4A1A7FA7-9D6E-4583-B560-11678CD970D7}" destId="{5043E81A-F9EC-4F12-93A2-A80826F91FB9}" srcOrd="0" destOrd="0" presId="urn:microsoft.com/office/officeart/2005/8/layout/venn1"/>
    <dgm:cxn modelId="{FE5A28A6-38D6-4116-8A04-975458C2CC93}" type="presOf" srcId="{ABF5F3DB-4AC3-46EC-9DA7-C14312F880C1}" destId="{120F2249-EA82-43F8-8EDD-C1909751A6C6}" srcOrd="0" destOrd="0" presId="urn:microsoft.com/office/officeart/2005/8/layout/venn1"/>
    <dgm:cxn modelId="{E10FA6B0-44AA-488B-B3F8-8AE28A8F74F0}" type="presOf" srcId="{759D21C0-C7B9-4478-8603-2D2DE404CAC2}" destId="{5E8AA367-D98A-4C32-88AD-71DBD2D28A8D}" srcOrd="0" destOrd="0" presId="urn:microsoft.com/office/officeart/2005/8/layout/venn1"/>
    <dgm:cxn modelId="{92E32AB7-217E-4900-8FDE-D3BBCF22A17A}" type="presOf" srcId="{4A1A7FA7-9D6E-4583-B560-11678CD970D7}" destId="{46E24558-E0EF-4279-A911-AD94F628A712}" srcOrd="1" destOrd="0" presId="urn:microsoft.com/office/officeart/2005/8/layout/venn1"/>
    <dgm:cxn modelId="{0FE3FFBD-B20F-41E1-90CA-515588DECD3F}" srcId="{ABF5F3DB-4AC3-46EC-9DA7-C14312F880C1}" destId="{16381A01-14B3-474D-80A0-4CCE0A8CF307}" srcOrd="1" destOrd="0" parTransId="{0760C235-80C2-4FB1-B4B6-3A1775A8BA51}" sibTransId="{69DE56F9-9F95-4169-9738-77087FE99BBC}"/>
    <dgm:cxn modelId="{C0D366DC-18C6-470B-810D-8F1C3338E4E2}" srcId="{ABF5F3DB-4AC3-46EC-9DA7-C14312F880C1}" destId="{4A1A7FA7-9D6E-4583-B560-11678CD970D7}" srcOrd="2" destOrd="0" parTransId="{61547E8C-BC50-44CD-A4CF-00DD75DBECDE}" sibTransId="{29013F33-3475-4F66-AD51-A95790E41AF4}"/>
    <dgm:cxn modelId="{98D92E93-0E06-49B0-94A1-C32FB14B59B7}" type="presParOf" srcId="{120F2249-EA82-43F8-8EDD-C1909751A6C6}" destId="{5E8AA367-D98A-4C32-88AD-71DBD2D28A8D}" srcOrd="0" destOrd="0" presId="urn:microsoft.com/office/officeart/2005/8/layout/venn1"/>
    <dgm:cxn modelId="{DAE65F2D-7460-470A-838A-1149F5B75582}" type="presParOf" srcId="{120F2249-EA82-43F8-8EDD-C1909751A6C6}" destId="{AB7443FB-84EC-4048-AA3E-0B8594A0522B}" srcOrd="1" destOrd="0" presId="urn:microsoft.com/office/officeart/2005/8/layout/venn1"/>
    <dgm:cxn modelId="{079FE895-1F53-418E-8CF7-DC11FB4B95DE}" type="presParOf" srcId="{120F2249-EA82-43F8-8EDD-C1909751A6C6}" destId="{A05F6EF7-51B7-4BFD-B886-DECC60BEEF9E}" srcOrd="2" destOrd="0" presId="urn:microsoft.com/office/officeart/2005/8/layout/venn1"/>
    <dgm:cxn modelId="{4E946290-28A5-4EB5-9027-C86F4C3BB559}" type="presParOf" srcId="{120F2249-EA82-43F8-8EDD-C1909751A6C6}" destId="{33679E0E-57B0-4A7E-80D4-C77370754259}" srcOrd="3" destOrd="0" presId="urn:microsoft.com/office/officeart/2005/8/layout/venn1"/>
    <dgm:cxn modelId="{02C5EBA4-7ADE-423C-8AF6-724662F8EE76}" type="presParOf" srcId="{120F2249-EA82-43F8-8EDD-C1909751A6C6}" destId="{5043E81A-F9EC-4F12-93A2-A80826F91FB9}" srcOrd="4" destOrd="0" presId="urn:microsoft.com/office/officeart/2005/8/layout/venn1"/>
    <dgm:cxn modelId="{7758FEB6-F3BF-4028-ABA7-50FE0378AA1C}" type="presParOf" srcId="{120F2249-EA82-43F8-8EDD-C1909751A6C6}" destId="{46E24558-E0EF-4279-A911-AD94F628A71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B5BB55-794A-4FED-9EB9-A173CFA65C50}" type="doc">
      <dgm:prSet loTypeId="urn:microsoft.com/office/officeart/2005/8/layout/matrix2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a-DK"/>
        </a:p>
      </dgm:t>
    </dgm:pt>
    <dgm:pt modelId="{76D83A53-00F2-4BC9-8DDE-D27D1CAFBA05}">
      <dgm:prSet phldrT="[Tekst]" custT="1"/>
      <dgm:spPr>
        <a:ln>
          <a:noFill/>
        </a:ln>
      </dgm:spPr>
      <dgm:t>
        <a:bodyPr/>
        <a:lstStyle/>
        <a:p>
          <a:pPr algn="ctr"/>
          <a:r>
            <a:rPr lang="da-DK" sz="1100" b="1" dirty="0">
              <a:latin typeface="Century Gothic" panose="020B0502020202020204" pitchFamily="34" charset="0"/>
            </a:rPr>
            <a:t>K1</a:t>
          </a:r>
        </a:p>
      </dgm:t>
    </dgm:pt>
    <dgm:pt modelId="{5350A953-3F60-4999-B832-F768E2815B11}" type="parTrans" cxnId="{BC0788BB-915E-4689-A174-ABDE865EB51C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EEEE595F-6E8B-4290-B57A-4E7D10055FF1}" type="sibTrans" cxnId="{BC0788BB-915E-4689-A174-ABDE865EB51C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95BD6953-2C4E-426E-92B3-F30C388111E9}">
      <dgm:prSet phldrT="[Tekst]" custT="1"/>
      <dgm:spPr>
        <a:ln>
          <a:noFill/>
        </a:ln>
      </dgm:spPr>
      <dgm:t>
        <a:bodyPr/>
        <a:lstStyle/>
        <a:p>
          <a:pPr algn="ctr"/>
          <a:r>
            <a:rPr lang="da-DK" sz="1100" b="1" dirty="0">
              <a:latin typeface="Century Gothic" panose="020B0502020202020204" pitchFamily="34" charset="0"/>
            </a:rPr>
            <a:t>K2</a:t>
          </a:r>
        </a:p>
      </dgm:t>
    </dgm:pt>
    <dgm:pt modelId="{D2185D05-1CDF-426A-AABD-0A765FF83D8B}" type="parTrans" cxnId="{5B9901F2-7E89-4839-8344-F46FE2D0665B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804E1DA9-1FF5-43DC-AF33-79CE926FD105}" type="sibTrans" cxnId="{5B9901F2-7E89-4839-8344-F46FE2D0665B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1463BE65-1889-4D75-996E-0DECC0712185}">
      <dgm:prSet phldrT="[Tekst]" custT="1"/>
      <dgm:spPr>
        <a:ln>
          <a:noFill/>
        </a:ln>
      </dgm:spPr>
      <dgm:t>
        <a:bodyPr/>
        <a:lstStyle/>
        <a:p>
          <a:pPr algn="ctr"/>
          <a:r>
            <a:rPr lang="da-DK" sz="1100" b="1" dirty="0">
              <a:latin typeface="Century Gothic" panose="020B0502020202020204" pitchFamily="34" charset="0"/>
            </a:rPr>
            <a:t>K3</a:t>
          </a:r>
        </a:p>
      </dgm:t>
    </dgm:pt>
    <dgm:pt modelId="{BEFE815E-B4A2-4E3B-A7D4-3736159FB735}" type="parTrans" cxnId="{29F22210-6E25-4B0D-8525-55C31C708A70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8D745647-D786-4C4A-8A37-7EDECBD496B3}" type="sibTrans" cxnId="{29F22210-6E25-4B0D-8525-55C31C708A70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3C341D32-F2BC-486D-ADBE-6258B35B4B93}">
      <dgm:prSet phldrT="[Tekst]" custT="1"/>
      <dgm:spPr>
        <a:ln>
          <a:noFill/>
        </a:ln>
      </dgm:spPr>
      <dgm:t>
        <a:bodyPr/>
        <a:lstStyle/>
        <a:p>
          <a:pPr algn="ctr"/>
          <a:r>
            <a:rPr lang="da-DK" sz="1100" b="1" dirty="0">
              <a:latin typeface="Century Gothic" panose="020B0502020202020204" pitchFamily="34" charset="0"/>
            </a:rPr>
            <a:t>K4</a:t>
          </a:r>
        </a:p>
      </dgm:t>
    </dgm:pt>
    <dgm:pt modelId="{6B6A32CC-8292-4FE8-ACD3-CF2BB30BEBE6}" type="parTrans" cxnId="{7EA2CDBC-22D8-4732-B5B8-C44EEBF7A7C3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EE6ABF55-9AF4-4DCC-9505-F6578DB6081B}" type="sibTrans" cxnId="{7EA2CDBC-22D8-4732-B5B8-C44EEBF7A7C3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7064F121-71EE-4EDA-9D61-578BB82D68B9}">
      <dgm:prSet phldrT="[Tekst]" custScaleX="35657" custScaleY="37812" custLinFactNeighborX="92339" custLinFactNeighborY="7581"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2BEC2D16-ADF4-42A0-939A-9D413DCED302}" type="parTrans" cxnId="{15BFE229-686F-4908-B081-C0BD34DE1E28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D9676EAB-EAF4-4C5E-827E-7D01EE436549}" type="sibTrans" cxnId="{15BFE229-686F-4908-B081-C0BD34DE1E28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7DA92580-37FE-497C-8009-1748B4E994DE}">
      <dgm:prSet phldrT="[Tekst]" custScaleX="35657" custScaleY="37812" custLinFactNeighborX="92339" custLinFactNeighborY="7581"/>
      <dgm:spPr/>
      <dgm:t>
        <a:bodyPr/>
        <a:lstStyle/>
        <a:p>
          <a:pPr algn="ctr"/>
          <a:endParaRPr lang="da-DK" sz="1100" dirty="0">
            <a:latin typeface="Century Gothic" panose="020B0502020202020204" pitchFamily="34" charset="0"/>
          </a:endParaRPr>
        </a:p>
      </dgm:t>
    </dgm:pt>
    <dgm:pt modelId="{603DC0E2-7033-4807-AFCC-42C3C59FC0BA}" type="parTrans" cxnId="{CF875B63-481C-4DFD-AC95-53AEE93110A0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D35C1224-3148-4A83-B27C-4FFDD84DFDD5}" type="sibTrans" cxnId="{CF875B63-481C-4DFD-AC95-53AEE93110A0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5A40955B-5C90-45E0-842A-FE87B18F18F8}">
      <dgm:prSet phldrT="[Tekst]"/>
      <dgm:spPr/>
      <dgm:t>
        <a:bodyPr/>
        <a:lstStyle/>
        <a:p>
          <a:pPr algn="ctr"/>
          <a:endParaRPr lang="da-DK" sz="1100" dirty="0">
            <a:latin typeface="Century Gothic" panose="020B0502020202020204" pitchFamily="34" charset="0"/>
          </a:endParaRPr>
        </a:p>
      </dgm:t>
    </dgm:pt>
    <dgm:pt modelId="{2C803250-1FB3-49F3-85A1-F8F94E99C34A}" type="parTrans" cxnId="{184DC88E-E1ED-4684-9B6D-844CCDAEEB5E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E56B315A-AD77-43E3-A567-CAD44B1B7028}" type="sibTrans" cxnId="{184DC88E-E1ED-4684-9B6D-844CCDAEEB5E}">
      <dgm:prSet/>
      <dgm:spPr/>
      <dgm:t>
        <a:bodyPr/>
        <a:lstStyle/>
        <a:p>
          <a:pPr algn="ctr"/>
          <a:endParaRPr lang="da-DK" sz="1100">
            <a:latin typeface="Century Gothic" panose="020B0502020202020204" pitchFamily="34" charset="0"/>
          </a:endParaRPr>
        </a:p>
      </dgm:t>
    </dgm:pt>
    <dgm:pt modelId="{A4727043-4D78-47A2-985A-3E8CEB1E005A}" type="pres">
      <dgm:prSet presAssocID="{65B5BB55-794A-4FED-9EB9-A173CFA65C50}" presName="matrix" presStyleCnt="0">
        <dgm:presLayoutVars>
          <dgm:chMax val="1"/>
          <dgm:dir/>
          <dgm:resizeHandles val="exact"/>
        </dgm:presLayoutVars>
      </dgm:prSet>
      <dgm:spPr/>
    </dgm:pt>
    <dgm:pt modelId="{A3FCBDDF-43E1-47BC-AA0C-B384DA51FE3C}" type="pres">
      <dgm:prSet presAssocID="{65B5BB55-794A-4FED-9EB9-A173CFA65C50}" presName="axisShape" presStyleLbl="bgShp" presStyleIdx="0" presStyleCnt="1" custScaleX="149480"/>
      <dgm:spPr>
        <a:noFill/>
        <a:ln w="12700">
          <a:noFill/>
        </a:ln>
      </dgm:spPr>
    </dgm:pt>
    <dgm:pt modelId="{95DBFFCD-6CB9-47AB-91E0-1384E54C3601}" type="pres">
      <dgm:prSet presAssocID="{65B5BB55-794A-4FED-9EB9-A173CFA65C50}" presName="rect1" presStyleLbl="node1" presStyleIdx="0" presStyleCnt="4" custScaleX="35657" custScaleY="37812" custLinFactNeighborX="32218" custLinFactNeighborY="87024">
        <dgm:presLayoutVars>
          <dgm:chMax val="0"/>
          <dgm:chPref val="0"/>
          <dgm:bulletEnabled val="1"/>
        </dgm:presLayoutVars>
      </dgm:prSet>
      <dgm:spPr/>
    </dgm:pt>
    <dgm:pt modelId="{D451EA14-960E-4ABC-8333-89843A72141B}" type="pres">
      <dgm:prSet presAssocID="{65B5BB55-794A-4FED-9EB9-A173CFA65C50}" presName="rect2" presStyleLbl="node1" presStyleIdx="1" presStyleCnt="4" custScaleX="35657" custScaleY="37812" custLinFactNeighborX="-86888" custLinFactNeighborY="21078">
        <dgm:presLayoutVars>
          <dgm:chMax val="0"/>
          <dgm:chPref val="0"/>
          <dgm:bulletEnabled val="1"/>
        </dgm:presLayoutVars>
      </dgm:prSet>
      <dgm:spPr/>
    </dgm:pt>
    <dgm:pt modelId="{114BD103-E0E5-4C6B-8713-AD47367F6BA0}" type="pres">
      <dgm:prSet presAssocID="{65B5BB55-794A-4FED-9EB9-A173CFA65C50}" presName="rect3" presStyleLbl="node1" presStyleIdx="2" presStyleCnt="4" custScaleX="35657" custScaleY="37812" custLinFactNeighborX="-27873" custLinFactNeighborY="21374">
        <dgm:presLayoutVars>
          <dgm:chMax val="0"/>
          <dgm:chPref val="0"/>
          <dgm:bulletEnabled val="1"/>
        </dgm:presLayoutVars>
      </dgm:prSet>
      <dgm:spPr/>
    </dgm:pt>
    <dgm:pt modelId="{DBBD1EB1-7F57-41FB-A0B9-4A05FB9A5CF9}" type="pres">
      <dgm:prSet presAssocID="{65B5BB55-794A-4FED-9EB9-A173CFA65C50}" presName="rect4" presStyleLbl="node1" presStyleIdx="3" presStyleCnt="4" custScaleX="35657" custScaleY="37812" custLinFactX="-82874" custLinFactNeighborX="-100000" custLinFactNeighborY="-14113">
        <dgm:presLayoutVars>
          <dgm:chMax val="0"/>
          <dgm:chPref val="0"/>
          <dgm:bulletEnabled val="1"/>
        </dgm:presLayoutVars>
      </dgm:prSet>
      <dgm:spPr/>
    </dgm:pt>
  </dgm:ptLst>
  <dgm:cxnLst>
    <dgm:cxn modelId="{29F22210-6E25-4B0D-8525-55C31C708A70}" srcId="{65B5BB55-794A-4FED-9EB9-A173CFA65C50}" destId="{1463BE65-1889-4D75-996E-0DECC0712185}" srcOrd="2" destOrd="0" parTransId="{BEFE815E-B4A2-4E3B-A7D4-3736159FB735}" sibTransId="{8D745647-D786-4C4A-8A37-7EDECBD496B3}"/>
    <dgm:cxn modelId="{4D711823-135B-4C03-8C36-9A5B1ED040ED}" type="presOf" srcId="{3C341D32-F2BC-486D-ADBE-6258B35B4B93}" destId="{DBBD1EB1-7F57-41FB-A0B9-4A05FB9A5CF9}" srcOrd="0" destOrd="0" presId="urn:microsoft.com/office/officeart/2005/8/layout/matrix2"/>
    <dgm:cxn modelId="{15BFE229-686F-4908-B081-C0BD34DE1E28}" srcId="{65B5BB55-794A-4FED-9EB9-A173CFA65C50}" destId="{7064F121-71EE-4EDA-9D61-578BB82D68B9}" srcOrd="5" destOrd="0" parTransId="{2BEC2D16-ADF4-42A0-939A-9D413DCED302}" sibTransId="{D9676EAB-EAF4-4C5E-827E-7D01EE436549}"/>
    <dgm:cxn modelId="{3D897C37-641A-4500-9590-3712B1BE72EB}" type="presOf" srcId="{65B5BB55-794A-4FED-9EB9-A173CFA65C50}" destId="{A4727043-4D78-47A2-985A-3E8CEB1E005A}" srcOrd="0" destOrd="0" presId="urn:microsoft.com/office/officeart/2005/8/layout/matrix2"/>
    <dgm:cxn modelId="{CF875B63-481C-4DFD-AC95-53AEE93110A0}" srcId="{65B5BB55-794A-4FED-9EB9-A173CFA65C50}" destId="{7DA92580-37FE-497C-8009-1748B4E994DE}" srcOrd="6" destOrd="0" parTransId="{603DC0E2-7033-4807-AFCC-42C3C59FC0BA}" sibTransId="{D35C1224-3148-4A83-B27C-4FFDD84DFDD5}"/>
    <dgm:cxn modelId="{942F228E-6319-496E-87B8-DFB2B002F74C}" type="presOf" srcId="{76D83A53-00F2-4BC9-8DDE-D27D1CAFBA05}" destId="{95DBFFCD-6CB9-47AB-91E0-1384E54C3601}" srcOrd="0" destOrd="0" presId="urn:microsoft.com/office/officeart/2005/8/layout/matrix2"/>
    <dgm:cxn modelId="{184DC88E-E1ED-4684-9B6D-844CCDAEEB5E}" srcId="{65B5BB55-794A-4FED-9EB9-A173CFA65C50}" destId="{5A40955B-5C90-45E0-842A-FE87B18F18F8}" srcOrd="4" destOrd="0" parTransId="{2C803250-1FB3-49F3-85A1-F8F94E99C34A}" sibTransId="{E56B315A-AD77-43E3-A567-CAD44B1B7028}"/>
    <dgm:cxn modelId="{7D033EA3-BC8F-41CB-A9BE-6BB9D594D37D}" type="presOf" srcId="{95BD6953-2C4E-426E-92B3-F30C388111E9}" destId="{D451EA14-960E-4ABC-8333-89843A72141B}" srcOrd="0" destOrd="0" presId="urn:microsoft.com/office/officeart/2005/8/layout/matrix2"/>
    <dgm:cxn modelId="{BC0788BB-915E-4689-A174-ABDE865EB51C}" srcId="{65B5BB55-794A-4FED-9EB9-A173CFA65C50}" destId="{76D83A53-00F2-4BC9-8DDE-D27D1CAFBA05}" srcOrd="0" destOrd="0" parTransId="{5350A953-3F60-4999-B832-F768E2815B11}" sibTransId="{EEEE595F-6E8B-4290-B57A-4E7D10055FF1}"/>
    <dgm:cxn modelId="{7EA2CDBC-22D8-4732-B5B8-C44EEBF7A7C3}" srcId="{65B5BB55-794A-4FED-9EB9-A173CFA65C50}" destId="{3C341D32-F2BC-486D-ADBE-6258B35B4B93}" srcOrd="3" destOrd="0" parTransId="{6B6A32CC-8292-4FE8-ACD3-CF2BB30BEBE6}" sibTransId="{EE6ABF55-9AF4-4DCC-9505-F6578DB6081B}"/>
    <dgm:cxn modelId="{5B9901F2-7E89-4839-8344-F46FE2D0665B}" srcId="{65B5BB55-794A-4FED-9EB9-A173CFA65C50}" destId="{95BD6953-2C4E-426E-92B3-F30C388111E9}" srcOrd="1" destOrd="0" parTransId="{D2185D05-1CDF-426A-AABD-0A765FF83D8B}" sibTransId="{804E1DA9-1FF5-43DC-AF33-79CE926FD105}"/>
    <dgm:cxn modelId="{3E711CF7-E193-496C-92B3-2F659BD4EA0D}" type="presOf" srcId="{1463BE65-1889-4D75-996E-0DECC0712185}" destId="{114BD103-E0E5-4C6B-8713-AD47367F6BA0}" srcOrd="0" destOrd="0" presId="urn:microsoft.com/office/officeart/2005/8/layout/matrix2"/>
    <dgm:cxn modelId="{E0CDC8B6-567F-4CFB-B739-F60FC0070F07}" type="presParOf" srcId="{A4727043-4D78-47A2-985A-3E8CEB1E005A}" destId="{A3FCBDDF-43E1-47BC-AA0C-B384DA51FE3C}" srcOrd="0" destOrd="0" presId="urn:microsoft.com/office/officeart/2005/8/layout/matrix2"/>
    <dgm:cxn modelId="{DB7801D8-4218-466D-8791-C34EB6504572}" type="presParOf" srcId="{A4727043-4D78-47A2-985A-3E8CEB1E005A}" destId="{95DBFFCD-6CB9-47AB-91E0-1384E54C3601}" srcOrd="1" destOrd="0" presId="urn:microsoft.com/office/officeart/2005/8/layout/matrix2"/>
    <dgm:cxn modelId="{EF6A05DB-A5FE-4124-A92D-61882A28B4C0}" type="presParOf" srcId="{A4727043-4D78-47A2-985A-3E8CEB1E005A}" destId="{D451EA14-960E-4ABC-8333-89843A72141B}" srcOrd="2" destOrd="0" presId="urn:microsoft.com/office/officeart/2005/8/layout/matrix2"/>
    <dgm:cxn modelId="{22D43BFF-A2A7-4579-9657-F5D7BBBC6A7C}" type="presParOf" srcId="{A4727043-4D78-47A2-985A-3E8CEB1E005A}" destId="{114BD103-E0E5-4C6B-8713-AD47367F6BA0}" srcOrd="3" destOrd="0" presId="urn:microsoft.com/office/officeart/2005/8/layout/matrix2"/>
    <dgm:cxn modelId="{6186456B-36BF-431D-841C-B4E677D790B2}" type="presParOf" srcId="{A4727043-4D78-47A2-985A-3E8CEB1E005A}" destId="{DBBD1EB1-7F57-41FB-A0B9-4A05FB9A5CF9}" srcOrd="4" destOrd="0" presId="urn:microsoft.com/office/officeart/2005/8/layout/matrix2"/>
  </dgm:cxnLst>
  <dgm:bg/>
  <dgm:whole>
    <a:ln w="28575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AA367-D98A-4C32-88AD-71DBD2D28A8D}">
      <dsp:nvSpPr>
        <dsp:cNvPr id="0" name=""/>
        <dsp:cNvSpPr/>
      </dsp:nvSpPr>
      <dsp:spPr>
        <a:xfrm>
          <a:off x="1198799" y="33299"/>
          <a:ext cx="1598400" cy="1598400"/>
        </a:xfrm>
        <a:prstGeom prst="ellipse">
          <a:avLst/>
        </a:prstGeom>
        <a:solidFill>
          <a:schemeClr val="accent3">
            <a:alpha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 dirty="0">
              <a:solidFill>
                <a:schemeClr val="bg1"/>
              </a:solidFill>
              <a:latin typeface="Century Gothic" panose="020B0502020202020204" pitchFamily="34" charset="0"/>
            </a:rPr>
            <a:t>Profit</a:t>
          </a:r>
        </a:p>
      </dsp:txBody>
      <dsp:txXfrm>
        <a:off x="1411919" y="313020"/>
        <a:ext cx="1172160" cy="719280"/>
      </dsp:txXfrm>
    </dsp:sp>
    <dsp:sp modelId="{A05F6EF7-51B7-4BFD-B886-DECC60BEEF9E}">
      <dsp:nvSpPr>
        <dsp:cNvPr id="0" name=""/>
        <dsp:cNvSpPr/>
      </dsp:nvSpPr>
      <dsp:spPr>
        <a:xfrm>
          <a:off x="1775555" y="1032300"/>
          <a:ext cx="1598400" cy="1598400"/>
        </a:xfrm>
        <a:prstGeom prst="ellipse">
          <a:avLst/>
        </a:prstGeom>
        <a:solidFill>
          <a:schemeClr val="accent5">
            <a:alpha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 dirty="0">
              <a:solidFill>
                <a:schemeClr val="bg1"/>
              </a:solidFill>
              <a:latin typeface="Century Gothic" panose="020B0502020202020204" pitchFamily="34" charset="0"/>
            </a:rPr>
            <a:t>Planet</a:t>
          </a:r>
        </a:p>
      </dsp:txBody>
      <dsp:txXfrm>
        <a:off x="2264399" y="1445220"/>
        <a:ext cx="959040" cy="879120"/>
      </dsp:txXfrm>
    </dsp:sp>
    <dsp:sp modelId="{5043E81A-F9EC-4F12-93A2-A80826F91FB9}">
      <dsp:nvSpPr>
        <dsp:cNvPr id="0" name=""/>
        <dsp:cNvSpPr/>
      </dsp:nvSpPr>
      <dsp:spPr>
        <a:xfrm>
          <a:off x="622043" y="1032300"/>
          <a:ext cx="1598400" cy="1598400"/>
        </a:xfrm>
        <a:prstGeom prst="ellipse">
          <a:avLst/>
        </a:prstGeom>
        <a:solidFill>
          <a:schemeClr val="accent4">
            <a:alpha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 dirty="0">
              <a:solidFill>
                <a:schemeClr val="bg1"/>
              </a:solidFill>
              <a:latin typeface="Century Gothic" panose="020B0502020202020204" pitchFamily="34" charset="0"/>
            </a:rPr>
            <a:t>People</a:t>
          </a:r>
        </a:p>
      </dsp:txBody>
      <dsp:txXfrm>
        <a:off x="772559" y="1445220"/>
        <a:ext cx="959040" cy="879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CBDDF-43E1-47BC-AA0C-B384DA51FE3C}">
      <dsp:nvSpPr>
        <dsp:cNvPr id="0" name=""/>
        <dsp:cNvSpPr/>
      </dsp:nvSpPr>
      <dsp:spPr>
        <a:xfrm>
          <a:off x="243620" y="0"/>
          <a:ext cx="6146776" cy="4112106"/>
        </a:xfrm>
        <a:prstGeom prst="quadArrow">
          <a:avLst>
            <a:gd name="adj1" fmla="val 2000"/>
            <a:gd name="adj2" fmla="val 4000"/>
            <a:gd name="adj3" fmla="val 5000"/>
          </a:avLst>
        </a:prstGeom>
        <a:noFill/>
        <a:ln w="127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BFFCD-6CB9-47AB-91E0-1384E54C3601}">
      <dsp:nvSpPr>
        <dsp:cNvPr id="0" name=""/>
        <dsp:cNvSpPr/>
      </dsp:nvSpPr>
      <dsp:spPr>
        <a:xfrm>
          <a:off x="2587348" y="2210141"/>
          <a:ext cx="586501" cy="6219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b="1" kern="1200" dirty="0">
              <a:latin typeface="Century Gothic" panose="020B0502020202020204" pitchFamily="34" charset="0"/>
            </a:rPr>
            <a:t>K1</a:t>
          </a:r>
        </a:p>
      </dsp:txBody>
      <dsp:txXfrm>
        <a:off x="2615979" y="2238772"/>
        <a:ext cx="529239" cy="564685"/>
      </dsp:txXfrm>
    </dsp:sp>
    <dsp:sp modelId="{D451EA14-960E-4ABC-8333-89843A72141B}">
      <dsp:nvSpPr>
        <dsp:cNvPr id="0" name=""/>
        <dsp:cNvSpPr/>
      </dsp:nvSpPr>
      <dsp:spPr>
        <a:xfrm>
          <a:off x="2560932" y="1125434"/>
          <a:ext cx="586501" cy="6219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b="1" kern="1200" dirty="0">
              <a:latin typeface="Century Gothic" panose="020B0502020202020204" pitchFamily="34" charset="0"/>
            </a:rPr>
            <a:t>K2</a:t>
          </a:r>
        </a:p>
      </dsp:txBody>
      <dsp:txXfrm>
        <a:off x="2589563" y="1154065"/>
        <a:ext cx="529239" cy="564685"/>
      </dsp:txXfrm>
    </dsp:sp>
    <dsp:sp modelId="{114BD103-E0E5-4C6B-8713-AD47367F6BA0}">
      <dsp:nvSpPr>
        <dsp:cNvPr id="0" name=""/>
        <dsp:cNvSpPr/>
      </dsp:nvSpPr>
      <dsp:spPr>
        <a:xfrm>
          <a:off x="1598946" y="3062992"/>
          <a:ext cx="586501" cy="62194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b="1" kern="1200" dirty="0">
              <a:latin typeface="Century Gothic" panose="020B0502020202020204" pitchFamily="34" charset="0"/>
            </a:rPr>
            <a:t>K3</a:t>
          </a:r>
        </a:p>
      </dsp:txBody>
      <dsp:txXfrm>
        <a:off x="1627577" y="3091623"/>
        <a:ext cx="529239" cy="564685"/>
      </dsp:txXfrm>
    </dsp:sp>
    <dsp:sp modelId="{DBBD1EB1-7F57-41FB-A0B9-4A05FB9A5CF9}">
      <dsp:nvSpPr>
        <dsp:cNvPr id="0" name=""/>
        <dsp:cNvSpPr/>
      </dsp:nvSpPr>
      <dsp:spPr>
        <a:xfrm>
          <a:off x="982114" y="2479287"/>
          <a:ext cx="586501" cy="62194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b="1" kern="1200" dirty="0">
              <a:latin typeface="Century Gothic" panose="020B0502020202020204" pitchFamily="34" charset="0"/>
            </a:rPr>
            <a:t>K4</a:t>
          </a:r>
        </a:p>
      </dsp:txBody>
      <dsp:txXfrm>
        <a:off x="1010745" y="2507918"/>
        <a:ext cx="529239" cy="564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20A2F-FF60-4BB8-B83B-1EF92B6B4A91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A28F4-20F9-43A5-8471-1BCB298AB0E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769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A28F4-20F9-43A5-8471-1BCB298AB0E3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1345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A28F4-20F9-43A5-8471-1BCB298AB0E3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9728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A28F4-20F9-43A5-8471-1BCB298AB0E3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1220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03124F-7FB6-4B10-ADC7-D289AAE64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370D93D-0084-41AC-9247-932330202C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0440B9D-F167-448E-9AA4-8AEAEE0B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5987899-B2FD-4CA7-9A2D-27F531B40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A5B5B0-72C7-4D92-BBF8-B03E8BC99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467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DD2F6-5420-4CF2-AF27-9B9A1A38B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99629A7-BD4C-4330-BA06-D4F330961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5D08CBC-09A7-4133-8EB6-808035EC0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A167FF6-281F-4C09-A6B3-7B23BAA96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4C36CC-3B2B-4AE6-9C36-F328FC43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516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79B622D-E4F3-45F5-8446-6B10AB747C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10A9245-B4B0-4EE1-8BE6-1EC5D73E6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EAE75EB-8523-45E1-9A27-E2512806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82A6FB-E8FF-4065-80CA-5596CA6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5772A8E-DC4D-4AA7-8C8C-5D8D7C2F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4514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3FC3E9-1723-495F-932C-14911CEFF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58ADB57-7214-4F26-9794-0ADC01083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8D02FCD-B7F1-4A08-8B94-2F78E7E1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9DBD024-C084-43EA-B7B5-38549135E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75EAF0D-5F28-47BD-AC9E-6FBC747C3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133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88016D-3BD0-4A76-BB55-8B821ECB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619E27C-F47D-434F-A7F0-C96AED480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F258E69-EE48-488F-ADC2-F1CE86714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76FFBF8-FFDF-4FD1-8587-DB369853A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A73CDB-3177-4D16-A375-5C5AD0760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237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3F6CC-0DB0-4302-891E-92EDF4FC8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671E51F-215F-4F96-AA41-B51D23D81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3294790-D54E-43D1-A552-0BD940B09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17F7DFA-18E3-4B58-B149-E881ECC10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2FA5CA3-8D52-4803-8AA4-4553C59B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6572ECC-8861-406B-8619-80DBD2F6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4045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14D9C-4B89-421E-8EFF-ED32BE53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65A6564-2A03-4755-AC2F-D009460C9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ABCBC82-0E30-4E3A-9065-91FBA56EE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E668FC7-3AE4-4077-9A14-F34CFE874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4064B14-2571-4FDD-A6F3-04B27B11E3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BDC650A-686B-4E2A-8E69-D3104D68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6B749C6-6CB8-4DE5-8B9A-67D53F414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B3ACCC8-EB1E-41F7-8D04-70E3F3946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092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E5D89-DA08-4E16-A363-9C44F59EF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A26508-7736-4CD0-8526-39D55B8D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2BBECDB-245A-4FFE-9E98-833351A47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0E483C8-A4B0-49DA-BA36-6E7C75EFD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7296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8100C46-DDCD-4473-A4A6-FA432DEC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490F4F2-32D5-4ECF-9F18-E3B7F9F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4BA9D63-ADD4-40A1-9812-0140A272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785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B2F1A5-23EE-4B53-B231-98440943E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137E055-E07E-49D1-BE5D-7670456F0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89AD38C-07FF-4938-9CEF-5A91112AD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6E83B6A-EA59-4D20-BA5F-86B2427E6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F053015-8323-49B4-B383-57EE8644B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4B37012-45D1-49E1-8F73-5D83F41E1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571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7716C-6CE0-437A-B805-2EDE4313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B4FE4C8-45CA-4DC4-A82A-0EC414405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96AE378-DA9C-47BE-9E8B-661733675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ADEEC8F-9F23-47FB-AF5F-AB031C05C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3F3D0C-FE85-4880-922D-81B58506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F176A31-56E4-4A2D-8CE4-9F6F9F7BE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5732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2FD9A74-9E66-492E-8B13-97A1F6959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DFDF37E-0CDF-44CA-8BCB-957BF9624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CABAE54-44F2-4F45-9D89-D43C1ECD09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3E28A-4D41-41BF-B401-788163089F84}" type="datetimeFigureOut">
              <a:rPr lang="da-DK" smtClean="0"/>
              <a:t>13-06-2019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670A0B9-9BCB-42D3-A135-D5D3D48EC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34E1BB3-5562-4A02-8850-E7E2A58021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0762E-C4FE-4D3C-8B4C-BF46550CFB5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126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svg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2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sv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3.png"/><Relationship Id="rId7" Type="http://schemas.openxmlformats.org/officeDocument/2006/relationships/image" Target="../media/image4.png"/><Relationship Id="rId2" Type="http://schemas.openxmlformats.org/officeDocument/2006/relationships/hyperlink" Target="https://www.verdensmaalene.dk/fakta/verdensmaalen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lipse 33">
            <a:extLst>
              <a:ext uri="{FF2B5EF4-FFF2-40B4-BE49-F238E27FC236}">
                <a16:creationId xmlns:a16="http://schemas.microsoft.com/office/drawing/2014/main" id="{843A7F61-7B65-4C0A-B03B-98FD80C0B752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5357437-AE7E-4F48-AAFC-080B0AA47553}"/>
              </a:ext>
            </a:extLst>
          </p:cNvPr>
          <p:cNvSpPr>
            <a:spLocks noChangeAspect="1"/>
          </p:cNvSpPr>
          <p:nvPr/>
        </p:nvSpPr>
        <p:spPr>
          <a:xfrm>
            <a:off x="265903" y="3257971"/>
            <a:ext cx="3341735" cy="3341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9" name="Taleboble: rektangel med afrundede hjørner 28">
            <a:extLst>
              <a:ext uri="{FF2B5EF4-FFF2-40B4-BE49-F238E27FC236}">
                <a16:creationId xmlns:a16="http://schemas.microsoft.com/office/drawing/2014/main" id="{120F251F-C6E1-4228-B9D4-BE5FC1619A15}"/>
              </a:ext>
            </a:extLst>
          </p:cNvPr>
          <p:cNvSpPr/>
          <p:nvPr/>
        </p:nvSpPr>
        <p:spPr>
          <a:xfrm flipH="1">
            <a:off x="3359995" y="610279"/>
            <a:ext cx="8108199" cy="5262976"/>
          </a:xfrm>
          <a:custGeom>
            <a:avLst/>
            <a:gdLst>
              <a:gd name="connsiteX0" fmla="*/ 0 w 10385142"/>
              <a:gd name="connsiteY0" fmla="*/ 771076 h 4626361"/>
              <a:gd name="connsiteX1" fmla="*/ 771076 w 10385142"/>
              <a:gd name="connsiteY1" fmla="*/ 0 h 4626361"/>
              <a:gd name="connsiteX2" fmla="*/ 1730857 w 10385142"/>
              <a:gd name="connsiteY2" fmla="*/ 0 h 4626361"/>
              <a:gd name="connsiteX3" fmla="*/ 1730857 w 10385142"/>
              <a:gd name="connsiteY3" fmla="*/ 0 h 4626361"/>
              <a:gd name="connsiteX4" fmla="*/ 4327143 w 10385142"/>
              <a:gd name="connsiteY4" fmla="*/ 0 h 4626361"/>
              <a:gd name="connsiteX5" fmla="*/ 9614066 w 10385142"/>
              <a:gd name="connsiteY5" fmla="*/ 0 h 4626361"/>
              <a:gd name="connsiteX6" fmla="*/ 10385142 w 10385142"/>
              <a:gd name="connsiteY6" fmla="*/ 771076 h 4626361"/>
              <a:gd name="connsiteX7" fmla="*/ 10385142 w 10385142"/>
              <a:gd name="connsiteY7" fmla="*/ 2698711 h 4626361"/>
              <a:gd name="connsiteX8" fmla="*/ 10385142 w 10385142"/>
              <a:gd name="connsiteY8" fmla="*/ 2698711 h 4626361"/>
              <a:gd name="connsiteX9" fmla="*/ 10385142 w 10385142"/>
              <a:gd name="connsiteY9" fmla="*/ 3855301 h 4626361"/>
              <a:gd name="connsiteX10" fmla="*/ 10385142 w 10385142"/>
              <a:gd name="connsiteY10" fmla="*/ 3855285 h 4626361"/>
              <a:gd name="connsiteX11" fmla="*/ 9614066 w 10385142"/>
              <a:gd name="connsiteY11" fmla="*/ 4626361 h 4626361"/>
              <a:gd name="connsiteX12" fmla="*/ 4327143 w 10385142"/>
              <a:gd name="connsiteY12" fmla="*/ 4626361 h 4626361"/>
              <a:gd name="connsiteX13" fmla="*/ 1408018 w 10385142"/>
              <a:gd name="connsiteY13" fmla="*/ 5096446 h 4626361"/>
              <a:gd name="connsiteX14" fmla="*/ 1730857 w 10385142"/>
              <a:gd name="connsiteY14" fmla="*/ 4626361 h 4626361"/>
              <a:gd name="connsiteX15" fmla="*/ 771076 w 10385142"/>
              <a:gd name="connsiteY15" fmla="*/ 4626361 h 4626361"/>
              <a:gd name="connsiteX16" fmla="*/ 0 w 10385142"/>
              <a:gd name="connsiteY16" fmla="*/ 3855285 h 4626361"/>
              <a:gd name="connsiteX17" fmla="*/ 0 w 10385142"/>
              <a:gd name="connsiteY17" fmla="*/ 3855301 h 4626361"/>
              <a:gd name="connsiteX18" fmla="*/ 0 w 10385142"/>
              <a:gd name="connsiteY18" fmla="*/ 2698711 h 4626361"/>
              <a:gd name="connsiteX19" fmla="*/ 0 w 10385142"/>
              <a:gd name="connsiteY19" fmla="*/ 2698711 h 4626361"/>
              <a:gd name="connsiteX20" fmla="*/ 0 w 10385142"/>
              <a:gd name="connsiteY20" fmla="*/ 771076 h 4626361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21363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21363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11530 w 10385142"/>
              <a:gd name="connsiteY12" fmla="*/ 4655858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11530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26057 w 10385142"/>
              <a:gd name="connsiteY14" fmla="*/ 461652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0319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1843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1462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32872 w 10385142"/>
              <a:gd name="connsiteY12" fmla="*/ 464602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32872 w 10385142"/>
              <a:gd name="connsiteY12" fmla="*/ 4670972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20861 w 10385142"/>
              <a:gd name="connsiteY12" fmla="*/ 4698187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20861 w 10385142"/>
              <a:gd name="connsiteY12" fmla="*/ 4727670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81828 w 10385142"/>
              <a:gd name="connsiteY12" fmla="*/ 4845599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81828 w 10385142"/>
              <a:gd name="connsiteY12" fmla="*/ 4845599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15771 w 10385142"/>
              <a:gd name="connsiteY12" fmla="*/ 458479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11624 w 10385142"/>
              <a:gd name="connsiteY14" fmla="*/ 4630226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3422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3422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2616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2616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30226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5618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094723"/>
              <a:gd name="connsiteX1" fmla="*/ 771076 w 10385142"/>
              <a:gd name="connsiteY1" fmla="*/ 0 h 5094723"/>
              <a:gd name="connsiteX2" fmla="*/ 1730857 w 10385142"/>
              <a:gd name="connsiteY2" fmla="*/ 0 h 5094723"/>
              <a:gd name="connsiteX3" fmla="*/ 1730857 w 10385142"/>
              <a:gd name="connsiteY3" fmla="*/ 0 h 5094723"/>
              <a:gd name="connsiteX4" fmla="*/ 4327143 w 10385142"/>
              <a:gd name="connsiteY4" fmla="*/ 0 h 5094723"/>
              <a:gd name="connsiteX5" fmla="*/ 9614066 w 10385142"/>
              <a:gd name="connsiteY5" fmla="*/ 0 h 5094723"/>
              <a:gd name="connsiteX6" fmla="*/ 10385142 w 10385142"/>
              <a:gd name="connsiteY6" fmla="*/ 771076 h 5094723"/>
              <a:gd name="connsiteX7" fmla="*/ 10385142 w 10385142"/>
              <a:gd name="connsiteY7" fmla="*/ 2698711 h 5094723"/>
              <a:gd name="connsiteX8" fmla="*/ 10385142 w 10385142"/>
              <a:gd name="connsiteY8" fmla="*/ 2698711 h 5094723"/>
              <a:gd name="connsiteX9" fmla="*/ 10385142 w 10385142"/>
              <a:gd name="connsiteY9" fmla="*/ 3855301 h 5094723"/>
              <a:gd name="connsiteX10" fmla="*/ 10385142 w 10385142"/>
              <a:gd name="connsiteY10" fmla="*/ 3855285 h 5094723"/>
              <a:gd name="connsiteX11" fmla="*/ 9614066 w 10385142"/>
              <a:gd name="connsiteY11" fmla="*/ 4626361 h 5094723"/>
              <a:gd name="connsiteX12" fmla="*/ 2109766 w 10385142"/>
              <a:gd name="connsiteY12" fmla="*/ 4625618 h 5094723"/>
              <a:gd name="connsiteX13" fmla="*/ 1404208 w 10385142"/>
              <a:gd name="connsiteY13" fmla="*/ 5094723 h 5094723"/>
              <a:gd name="connsiteX14" fmla="*/ 1405619 w 10385142"/>
              <a:gd name="connsiteY14" fmla="*/ 4625690 h 5094723"/>
              <a:gd name="connsiteX15" fmla="*/ 771076 w 10385142"/>
              <a:gd name="connsiteY15" fmla="*/ 4626361 h 5094723"/>
              <a:gd name="connsiteX16" fmla="*/ 0 w 10385142"/>
              <a:gd name="connsiteY16" fmla="*/ 3855285 h 5094723"/>
              <a:gd name="connsiteX17" fmla="*/ 0 w 10385142"/>
              <a:gd name="connsiteY17" fmla="*/ 3855301 h 5094723"/>
              <a:gd name="connsiteX18" fmla="*/ 0 w 10385142"/>
              <a:gd name="connsiteY18" fmla="*/ 2698711 h 5094723"/>
              <a:gd name="connsiteX19" fmla="*/ 0 w 10385142"/>
              <a:gd name="connsiteY19" fmla="*/ 2698711 h 5094723"/>
              <a:gd name="connsiteX20" fmla="*/ 0 w 10385142"/>
              <a:gd name="connsiteY20" fmla="*/ 771076 h 5094723"/>
              <a:gd name="connsiteX0" fmla="*/ 0 w 10385142"/>
              <a:gd name="connsiteY0" fmla="*/ 771076 h 5747262"/>
              <a:gd name="connsiteX1" fmla="*/ 771076 w 10385142"/>
              <a:gd name="connsiteY1" fmla="*/ 0 h 5747262"/>
              <a:gd name="connsiteX2" fmla="*/ 1730857 w 10385142"/>
              <a:gd name="connsiteY2" fmla="*/ 0 h 5747262"/>
              <a:gd name="connsiteX3" fmla="*/ 1730857 w 10385142"/>
              <a:gd name="connsiteY3" fmla="*/ 0 h 5747262"/>
              <a:gd name="connsiteX4" fmla="*/ 4327143 w 10385142"/>
              <a:gd name="connsiteY4" fmla="*/ 0 h 5747262"/>
              <a:gd name="connsiteX5" fmla="*/ 9614066 w 10385142"/>
              <a:gd name="connsiteY5" fmla="*/ 0 h 5747262"/>
              <a:gd name="connsiteX6" fmla="*/ 10385142 w 10385142"/>
              <a:gd name="connsiteY6" fmla="*/ 771076 h 5747262"/>
              <a:gd name="connsiteX7" fmla="*/ 10385142 w 10385142"/>
              <a:gd name="connsiteY7" fmla="*/ 2698711 h 5747262"/>
              <a:gd name="connsiteX8" fmla="*/ 10385142 w 10385142"/>
              <a:gd name="connsiteY8" fmla="*/ 2698711 h 5747262"/>
              <a:gd name="connsiteX9" fmla="*/ 10385142 w 10385142"/>
              <a:gd name="connsiteY9" fmla="*/ 3855301 h 5747262"/>
              <a:gd name="connsiteX10" fmla="*/ 10385142 w 10385142"/>
              <a:gd name="connsiteY10" fmla="*/ 3855285 h 5747262"/>
              <a:gd name="connsiteX11" fmla="*/ 9614066 w 10385142"/>
              <a:gd name="connsiteY11" fmla="*/ 4626361 h 5747262"/>
              <a:gd name="connsiteX12" fmla="*/ 2109766 w 10385142"/>
              <a:gd name="connsiteY12" fmla="*/ 4625618 h 5747262"/>
              <a:gd name="connsiteX13" fmla="*/ 1397392 w 10385142"/>
              <a:gd name="connsiteY13" fmla="*/ 5747262 h 5747262"/>
              <a:gd name="connsiteX14" fmla="*/ 1405619 w 10385142"/>
              <a:gd name="connsiteY14" fmla="*/ 4625690 h 5747262"/>
              <a:gd name="connsiteX15" fmla="*/ 771076 w 10385142"/>
              <a:gd name="connsiteY15" fmla="*/ 4626361 h 5747262"/>
              <a:gd name="connsiteX16" fmla="*/ 0 w 10385142"/>
              <a:gd name="connsiteY16" fmla="*/ 3855285 h 5747262"/>
              <a:gd name="connsiteX17" fmla="*/ 0 w 10385142"/>
              <a:gd name="connsiteY17" fmla="*/ 3855301 h 5747262"/>
              <a:gd name="connsiteX18" fmla="*/ 0 w 10385142"/>
              <a:gd name="connsiteY18" fmla="*/ 2698711 h 5747262"/>
              <a:gd name="connsiteX19" fmla="*/ 0 w 10385142"/>
              <a:gd name="connsiteY19" fmla="*/ 2698711 h 5747262"/>
              <a:gd name="connsiteX20" fmla="*/ 0 w 10385142"/>
              <a:gd name="connsiteY20" fmla="*/ 771076 h 5747262"/>
              <a:gd name="connsiteX0" fmla="*/ 0 w 10385142"/>
              <a:gd name="connsiteY0" fmla="*/ 771076 h 5760938"/>
              <a:gd name="connsiteX1" fmla="*/ 771076 w 10385142"/>
              <a:gd name="connsiteY1" fmla="*/ 0 h 5760938"/>
              <a:gd name="connsiteX2" fmla="*/ 1730857 w 10385142"/>
              <a:gd name="connsiteY2" fmla="*/ 0 h 5760938"/>
              <a:gd name="connsiteX3" fmla="*/ 1730857 w 10385142"/>
              <a:gd name="connsiteY3" fmla="*/ 0 h 5760938"/>
              <a:gd name="connsiteX4" fmla="*/ 4327143 w 10385142"/>
              <a:gd name="connsiteY4" fmla="*/ 0 h 5760938"/>
              <a:gd name="connsiteX5" fmla="*/ 9614066 w 10385142"/>
              <a:gd name="connsiteY5" fmla="*/ 0 h 5760938"/>
              <a:gd name="connsiteX6" fmla="*/ 10385142 w 10385142"/>
              <a:gd name="connsiteY6" fmla="*/ 771076 h 5760938"/>
              <a:gd name="connsiteX7" fmla="*/ 10385142 w 10385142"/>
              <a:gd name="connsiteY7" fmla="*/ 2698711 h 5760938"/>
              <a:gd name="connsiteX8" fmla="*/ 10385142 w 10385142"/>
              <a:gd name="connsiteY8" fmla="*/ 2698711 h 5760938"/>
              <a:gd name="connsiteX9" fmla="*/ 10385142 w 10385142"/>
              <a:gd name="connsiteY9" fmla="*/ 3855301 h 5760938"/>
              <a:gd name="connsiteX10" fmla="*/ 10385142 w 10385142"/>
              <a:gd name="connsiteY10" fmla="*/ 3855285 h 5760938"/>
              <a:gd name="connsiteX11" fmla="*/ 9614066 w 10385142"/>
              <a:gd name="connsiteY11" fmla="*/ 4626361 h 5760938"/>
              <a:gd name="connsiteX12" fmla="*/ 2109766 w 10385142"/>
              <a:gd name="connsiteY12" fmla="*/ 4625618 h 5760938"/>
              <a:gd name="connsiteX13" fmla="*/ 1401936 w 10385142"/>
              <a:gd name="connsiteY13" fmla="*/ 5760938 h 5760938"/>
              <a:gd name="connsiteX14" fmla="*/ 1405619 w 10385142"/>
              <a:gd name="connsiteY14" fmla="*/ 4625690 h 5760938"/>
              <a:gd name="connsiteX15" fmla="*/ 771076 w 10385142"/>
              <a:gd name="connsiteY15" fmla="*/ 4626361 h 5760938"/>
              <a:gd name="connsiteX16" fmla="*/ 0 w 10385142"/>
              <a:gd name="connsiteY16" fmla="*/ 3855285 h 5760938"/>
              <a:gd name="connsiteX17" fmla="*/ 0 w 10385142"/>
              <a:gd name="connsiteY17" fmla="*/ 3855301 h 5760938"/>
              <a:gd name="connsiteX18" fmla="*/ 0 w 10385142"/>
              <a:gd name="connsiteY18" fmla="*/ 2698711 h 5760938"/>
              <a:gd name="connsiteX19" fmla="*/ 0 w 10385142"/>
              <a:gd name="connsiteY19" fmla="*/ 2698711 h 5760938"/>
              <a:gd name="connsiteX20" fmla="*/ 0 w 10385142"/>
              <a:gd name="connsiteY20" fmla="*/ 771076 h 5760938"/>
              <a:gd name="connsiteX0" fmla="*/ 0 w 10385142"/>
              <a:gd name="connsiteY0" fmla="*/ 771076 h 5768753"/>
              <a:gd name="connsiteX1" fmla="*/ 771076 w 10385142"/>
              <a:gd name="connsiteY1" fmla="*/ 0 h 5768753"/>
              <a:gd name="connsiteX2" fmla="*/ 1730857 w 10385142"/>
              <a:gd name="connsiteY2" fmla="*/ 0 h 5768753"/>
              <a:gd name="connsiteX3" fmla="*/ 1730857 w 10385142"/>
              <a:gd name="connsiteY3" fmla="*/ 0 h 5768753"/>
              <a:gd name="connsiteX4" fmla="*/ 4327143 w 10385142"/>
              <a:gd name="connsiteY4" fmla="*/ 0 h 5768753"/>
              <a:gd name="connsiteX5" fmla="*/ 9614066 w 10385142"/>
              <a:gd name="connsiteY5" fmla="*/ 0 h 5768753"/>
              <a:gd name="connsiteX6" fmla="*/ 10385142 w 10385142"/>
              <a:gd name="connsiteY6" fmla="*/ 771076 h 5768753"/>
              <a:gd name="connsiteX7" fmla="*/ 10385142 w 10385142"/>
              <a:gd name="connsiteY7" fmla="*/ 2698711 h 5768753"/>
              <a:gd name="connsiteX8" fmla="*/ 10385142 w 10385142"/>
              <a:gd name="connsiteY8" fmla="*/ 2698711 h 5768753"/>
              <a:gd name="connsiteX9" fmla="*/ 10385142 w 10385142"/>
              <a:gd name="connsiteY9" fmla="*/ 3855301 h 5768753"/>
              <a:gd name="connsiteX10" fmla="*/ 10385142 w 10385142"/>
              <a:gd name="connsiteY10" fmla="*/ 3855285 h 5768753"/>
              <a:gd name="connsiteX11" fmla="*/ 9614066 w 10385142"/>
              <a:gd name="connsiteY11" fmla="*/ 4626361 h 5768753"/>
              <a:gd name="connsiteX12" fmla="*/ 2109766 w 10385142"/>
              <a:gd name="connsiteY12" fmla="*/ 4625618 h 5768753"/>
              <a:gd name="connsiteX13" fmla="*/ 1401936 w 10385142"/>
              <a:gd name="connsiteY13" fmla="*/ 5768753 h 5768753"/>
              <a:gd name="connsiteX14" fmla="*/ 1405619 w 10385142"/>
              <a:gd name="connsiteY14" fmla="*/ 4625690 h 5768753"/>
              <a:gd name="connsiteX15" fmla="*/ 771076 w 10385142"/>
              <a:gd name="connsiteY15" fmla="*/ 4626361 h 5768753"/>
              <a:gd name="connsiteX16" fmla="*/ 0 w 10385142"/>
              <a:gd name="connsiteY16" fmla="*/ 3855285 h 5768753"/>
              <a:gd name="connsiteX17" fmla="*/ 0 w 10385142"/>
              <a:gd name="connsiteY17" fmla="*/ 3855301 h 5768753"/>
              <a:gd name="connsiteX18" fmla="*/ 0 w 10385142"/>
              <a:gd name="connsiteY18" fmla="*/ 2698711 h 5768753"/>
              <a:gd name="connsiteX19" fmla="*/ 0 w 10385142"/>
              <a:gd name="connsiteY19" fmla="*/ 2698711 h 5768753"/>
              <a:gd name="connsiteX20" fmla="*/ 0 w 10385142"/>
              <a:gd name="connsiteY20" fmla="*/ 771076 h 5768753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109766 w 10385142"/>
              <a:gd name="connsiteY12" fmla="*/ 4625618 h 5741401"/>
              <a:gd name="connsiteX13" fmla="*/ 1413295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109766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865551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85142" h="5397548">
                <a:moveTo>
                  <a:pt x="0" y="771076"/>
                </a:moveTo>
                <a:cubicBezTo>
                  <a:pt x="0" y="345222"/>
                  <a:pt x="345222" y="0"/>
                  <a:pt x="771076" y="0"/>
                </a:cubicBezTo>
                <a:lnTo>
                  <a:pt x="1730857" y="0"/>
                </a:lnTo>
                <a:lnTo>
                  <a:pt x="1730857" y="0"/>
                </a:lnTo>
                <a:lnTo>
                  <a:pt x="4327143" y="0"/>
                </a:lnTo>
                <a:lnTo>
                  <a:pt x="9614066" y="0"/>
                </a:lnTo>
                <a:cubicBezTo>
                  <a:pt x="10039920" y="0"/>
                  <a:pt x="10385142" y="345222"/>
                  <a:pt x="10385142" y="771076"/>
                </a:cubicBezTo>
                <a:lnTo>
                  <a:pt x="10385142" y="2698711"/>
                </a:lnTo>
                <a:lnTo>
                  <a:pt x="10385142" y="2698711"/>
                </a:lnTo>
                <a:lnTo>
                  <a:pt x="10385142" y="3855301"/>
                </a:lnTo>
                <a:lnTo>
                  <a:pt x="10385142" y="3855285"/>
                </a:lnTo>
                <a:cubicBezTo>
                  <a:pt x="10385142" y="4281139"/>
                  <a:pt x="10039920" y="4626361"/>
                  <a:pt x="9614066" y="4626361"/>
                </a:cubicBezTo>
                <a:lnTo>
                  <a:pt x="2189682" y="4625618"/>
                </a:lnTo>
                <a:cubicBezTo>
                  <a:pt x="2088857" y="4729237"/>
                  <a:pt x="1554425" y="5247042"/>
                  <a:pt x="1406480" y="5397548"/>
                </a:cubicBezTo>
                <a:cubicBezTo>
                  <a:pt x="1407951" y="5186775"/>
                  <a:pt x="1404148" y="4836463"/>
                  <a:pt x="1405619" y="4625690"/>
                </a:cubicBezTo>
                <a:lnTo>
                  <a:pt x="771076" y="4626361"/>
                </a:lnTo>
                <a:cubicBezTo>
                  <a:pt x="345222" y="4626361"/>
                  <a:pt x="0" y="4281139"/>
                  <a:pt x="0" y="3855285"/>
                </a:cubicBezTo>
                <a:lnTo>
                  <a:pt x="0" y="3855301"/>
                </a:lnTo>
                <a:lnTo>
                  <a:pt x="0" y="2698711"/>
                </a:lnTo>
                <a:lnTo>
                  <a:pt x="0" y="2698711"/>
                </a:lnTo>
                <a:lnTo>
                  <a:pt x="0" y="7710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DCEED213-FAB0-471F-80F9-5211C6A68E58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A2A88BF-8016-48EF-943A-FC3340CCB141}"/>
              </a:ext>
            </a:extLst>
          </p:cNvPr>
          <p:cNvSpPr/>
          <p:nvPr/>
        </p:nvSpPr>
        <p:spPr>
          <a:xfrm>
            <a:off x="1592093" y="6592220"/>
            <a:ext cx="90078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*En pitch er et præsentationsformat iværksættere bruger til at forklare deres idé kort og præcist på typisk 3-5 min.</a:t>
            </a:r>
          </a:p>
        </p:txBody>
      </p:sp>
      <p:sp>
        <p:nvSpPr>
          <p:cNvPr id="4" name="Undertitel 1">
            <a:extLst>
              <a:ext uri="{FF2B5EF4-FFF2-40B4-BE49-F238E27FC236}">
                <a16:creationId xmlns:a16="http://schemas.microsoft.com/office/drawing/2014/main" id="{AD80CB9B-FD19-4731-A5FA-7F59C26BA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3983" y="822695"/>
            <a:ext cx="7860219" cy="437300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3600" dirty="0">
                <a:solidFill>
                  <a:schemeClr val="accent3"/>
                </a:solidFill>
                <a:latin typeface="Century Gothic" panose="020B0502020202020204" pitchFamily="34" charset="0"/>
              </a:rPr>
              <a:t>KÆRE DELTAGER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a-DK" sz="1600" b="1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Vi er rigtig glade for, at I vil være med til at løse en af vores udfordringer. 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Denne skabelon for idebeskrivelsen er bygget op som en pitch*. 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Den skal selvstændigt kunne forklare og visualisere jeres løsning ved gennemlæsning, men kan også bruges ved en eventuel pitch.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Det er på baggrund af dette oplæg, at udfordringsgiver vurderer 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og udvælger, hvem der går videre til COCONF19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TIPS: Husk at være så kort og præcis i jeres formulering som muligt. 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Husk at billeder ofte siger mere end ord og skaber opmærksomhed, 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så vær kreativ og visuel.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Held og lykke med arbejdet – vi glæder os meget til at se jeres løsning!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a-DK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Mange hilsner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CORO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a-DK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66B5655D-54E3-4D7E-B04D-1D568CBC3E4F}"/>
              </a:ext>
            </a:extLst>
          </p:cNvPr>
          <p:cNvGrpSpPr/>
          <p:nvPr/>
        </p:nvGrpSpPr>
        <p:grpSpPr>
          <a:xfrm>
            <a:off x="10083298" y="-165404"/>
            <a:ext cx="2108702" cy="2274106"/>
            <a:chOff x="10083298" y="-165404"/>
            <a:chExt cx="2108702" cy="2274106"/>
          </a:xfrm>
        </p:grpSpPr>
        <p:sp>
          <p:nvSpPr>
            <p:cNvPr id="23" name="Retvinklet trekant 22">
              <a:extLst>
                <a:ext uri="{FF2B5EF4-FFF2-40B4-BE49-F238E27FC236}">
                  <a16:creationId xmlns:a16="http://schemas.microsoft.com/office/drawing/2014/main" id="{F9B682F1-3525-4194-AF0E-E01CB93E892A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0083298" y="0"/>
              <a:ext cx="2108702" cy="2108702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4" name="Tekstfelt 23">
              <a:extLst>
                <a:ext uri="{FF2B5EF4-FFF2-40B4-BE49-F238E27FC236}">
                  <a16:creationId xmlns:a16="http://schemas.microsoft.com/office/drawing/2014/main" id="{5BA4EE27-1DFA-4618-9260-85E54B1FF773}"/>
                </a:ext>
              </a:extLst>
            </p:cNvPr>
            <p:cNvSpPr txBox="1"/>
            <p:nvPr/>
          </p:nvSpPr>
          <p:spPr>
            <a:xfrm rot="2700000">
              <a:off x="10615868" y="355476"/>
              <a:ext cx="1798889" cy="757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OBS!</a:t>
              </a:r>
            </a:p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Slet dette  slide </a:t>
              </a:r>
            </a:p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inden aflevering</a:t>
              </a:r>
            </a:p>
          </p:txBody>
        </p:sp>
      </p:grpSp>
      <p:pic>
        <p:nvPicPr>
          <p:cNvPr id="15" name="Grafik 14" descr="Klappende hænder">
            <a:extLst>
              <a:ext uri="{FF2B5EF4-FFF2-40B4-BE49-F238E27FC236}">
                <a16:creationId xmlns:a16="http://schemas.microsoft.com/office/drawing/2014/main" id="{CD20FC00-F2F7-4EDF-BE04-092D555DB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79185" y="3875327"/>
            <a:ext cx="2054881" cy="205488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187BD4FD-F435-4F91-82B2-2EC03E73D3ED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16" name="Billede 15">
              <a:extLst>
                <a:ext uri="{FF2B5EF4-FFF2-40B4-BE49-F238E27FC236}">
                  <a16:creationId xmlns:a16="http://schemas.microsoft.com/office/drawing/2014/main" id="{5260AAB0-1840-4275-9D0B-E38E213BE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C0386ECE-6961-459E-B56D-1073B2CA5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F4A8C9A3-98E1-45BD-8CAB-878040BC0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689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0912AD-C04B-478B-A3B4-AC9BA6379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525" y="1322202"/>
            <a:ext cx="11664217" cy="4238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F4F2EC-7B1E-4870-A6E4-BCE941D99713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HVOR STORT ER VORES MARKED?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8540806-ECA2-4EAA-A765-D787EB4863DF}"/>
              </a:ext>
            </a:extLst>
          </p:cNvPr>
          <p:cNvSpPr/>
          <p:nvPr/>
        </p:nvSpPr>
        <p:spPr>
          <a:xfrm>
            <a:off x="1085947" y="5560506"/>
            <a:ext cx="5465324" cy="1037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Hvor stort er markedet, og hvor meget vil I eje? 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Sæt tal på - brug statistikker, artikler, rapporter og lign. </a:t>
            </a:r>
            <a:b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som kilde (</a:t>
            </a:r>
            <a:r>
              <a:rPr lang="da-DK" sz="14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desk</a:t>
            </a: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 research) 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20" dirty="0">
                <a:solidFill>
                  <a:schemeClr val="accent3"/>
                </a:solidFill>
                <a:latin typeface="Century Gothic" panose="020B0502020202020204" pitchFamily="34" charset="0"/>
              </a:rPr>
              <a:t>… eller spørg nogen i branchen (virksomheder, </a:t>
            </a:r>
            <a:r>
              <a:rPr lang="da-DK" sz="1400" spc="-2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branche-organisationer</a:t>
            </a:r>
            <a:r>
              <a:rPr lang="da-DK" sz="1400" spc="-20" dirty="0">
                <a:solidFill>
                  <a:schemeClr val="accent3"/>
                </a:solidFill>
                <a:latin typeface="Century Gothic" panose="020B0502020202020204" pitchFamily="34" charset="0"/>
              </a:rPr>
              <a:t>, eksperter)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674C568-9803-497F-B0F7-AA42C088BE52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7759AAD-B452-4A05-8F9E-778189777F5A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93DF920-7506-4735-829E-EC509DC4F41E}"/>
              </a:ext>
            </a:extLst>
          </p:cNvPr>
          <p:cNvGrpSpPr>
            <a:grpSpLocks noChangeAspect="1"/>
          </p:cNvGrpSpPr>
          <p:nvPr/>
        </p:nvGrpSpPr>
        <p:grpSpPr>
          <a:xfrm>
            <a:off x="366865" y="5935960"/>
            <a:ext cx="551345" cy="551345"/>
            <a:chOff x="355435" y="5923260"/>
            <a:chExt cx="583095" cy="583095"/>
          </a:xfrm>
        </p:grpSpPr>
        <p:pic>
          <p:nvPicPr>
            <p:cNvPr id="16" name="Grafik 15" descr="Forstørrelsesglas">
              <a:extLst>
                <a:ext uri="{FF2B5EF4-FFF2-40B4-BE49-F238E27FC236}">
                  <a16:creationId xmlns:a16="http://schemas.microsoft.com/office/drawing/2014/main" id="{55D57FEA-A97A-41BC-901D-607F75F5C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435" y="5923260"/>
              <a:ext cx="583095" cy="583095"/>
            </a:xfrm>
            <a:prstGeom prst="rect">
              <a:avLst/>
            </a:prstGeom>
          </p:spPr>
        </p:pic>
        <p:pic>
          <p:nvPicPr>
            <p:cNvPr id="17" name="Grafik 16" descr="Butik">
              <a:extLst>
                <a:ext uri="{FF2B5EF4-FFF2-40B4-BE49-F238E27FC236}">
                  <a16:creationId xmlns:a16="http://schemas.microsoft.com/office/drawing/2014/main" id="{68742369-29E9-4B95-93D7-AE1BDA672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8731" y="6038215"/>
              <a:ext cx="237992" cy="237992"/>
            </a:xfrm>
            <a:prstGeom prst="rect">
              <a:avLst/>
            </a:prstGeom>
          </p:spPr>
        </p:pic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25BEB563-1EC4-4B5C-BF2F-8388D93E7659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DABFC7E3-0072-4902-9EF3-1FEAEB4B3D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54D01250-F60D-49AF-AA9E-C89C62680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94B98CD8-897A-4B5D-92BE-80697A425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0285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F6555E0-DB7D-4A34-8345-F8EAFA4B5C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7571575"/>
              </p:ext>
            </p:extLst>
          </p:nvPr>
        </p:nvGraphicFramePr>
        <p:xfrm>
          <a:off x="2971133" y="1205553"/>
          <a:ext cx="6634018" cy="4112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felt 2">
            <a:extLst>
              <a:ext uri="{FF2B5EF4-FFF2-40B4-BE49-F238E27FC236}">
                <a16:creationId xmlns:a16="http://schemas.microsoft.com/office/drawing/2014/main" id="{1B6E18D6-A81F-4A3A-AE3C-BDCCD76CED3F}"/>
              </a:ext>
            </a:extLst>
          </p:cNvPr>
          <p:cNvSpPr txBox="1"/>
          <p:nvPr/>
        </p:nvSpPr>
        <p:spPr>
          <a:xfrm>
            <a:off x="9357873" y="3120282"/>
            <a:ext cx="2149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Ex: bæredygtighed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179E25F-F93F-4A14-958B-AD3E9A6B93D3}"/>
              </a:ext>
            </a:extLst>
          </p:cNvPr>
          <p:cNvSpPr txBox="1"/>
          <p:nvPr/>
        </p:nvSpPr>
        <p:spPr>
          <a:xfrm>
            <a:off x="5759648" y="1035988"/>
            <a:ext cx="10569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1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Ex: Pris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E39A673-B7C5-487D-8F35-0A744FA5EB28}"/>
              </a:ext>
            </a:extLst>
          </p:cNvPr>
          <p:cNvSpPr>
            <a:spLocks noChangeAspect="1"/>
          </p:cNvSpPr>
          <p:nvPr/>
        </p:nvSpPr>
        <p:spPr>
          <a:xfrm>
            <a:off x="7940756" y="2090531"/>
            <a:ext cx="684000" cy="684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100" b="1" dirty="0">
                <a:ln w="0"/>
                <a:solidFill>
                  <a:schemeClr val="accent3"/>
                </a:solidFill>
                <a:latin typeface="Century Gothic" panose="020B0502020202020204" pitchFamily="34" charset="0"/>
              </a:rPr>
              <a:t>Vores løsning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B8B9D4-C771-4F25-A7FF-22169FE8093D}"/>
              </a:ext>
            </a:extLst>
          </p:cNvPr>
          <p:cNvSpPr/>
          <p:nvPr/>
        </p:nvSpPr>
        <p:spPr>
          <a:xfrm>
            <a:off x="1085948" y="5424630"/>
            <a:ext cx="5256979" cy="117301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Hvem er jeres konkurrenter? Og hvor står I </a:t>
            </a:r>
            <a:r>
              <a:rPr lang="da-DK" sz="1400" spc="-5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i</a:t>
            </a: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 forhold til dem?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Illustrér dette ved at sætte jeres vigtigste konkurrenter og jeres egen løsning ind i matrixen med afgørende akser som pris, kvalitet, </a:t>
            </a:r>
            <a:r>
              <a:rPr lang="da-DK" sz="1400" spc="-5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uniqueness</a:t>
            </a: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, særlige </a:t>
            </a:r>
            <a:r>
              <a:rPr lang="da-DK" sz="1400" spc="-5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funktionaliteter</a:t>
            </a: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, bæredygtighed.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Akserne skal være afgørende faktorer i din værdi over for kunden/brugeren (</a:t>
            </a:r>
            <a:r>
              <a:rPr lang="da-DK" sz="1400" spc="-5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customer</a:t>
            </a: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da-DK" sz="1400" spc="-5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value</a:t>
            </a: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 proposition) 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spc="-5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B8268E1-5265-4B63-89E7-238AB84F7106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3AEB71A-6EC7-4B58-ACF0-10154BD2AD8C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10" name="Grafik 9" descr="Præsentation med liggende søjlediagram ">
            <a:extLst>
              <a:ext uri="{FF2B5EF4-FFF2-40B4-BE49-F238E27FC236}">
                <a16:creationId xmlns:a16="http://schemas.microsoft.com/office/drawing/2014/main" id="{5F35EE77-9BA3-44A2-A10B-28C9B3CC3A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4299" y="5984207"/>
            <a:ext cx="537043" cy="53704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DEB93F3A-68F9-4E85-A55E-EABCCF765B0B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KONKURRENTER</a:t>
            </a:r>
          </a:p>
        </p:txBody>
      </p: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D9E2D6C4-D9F2-400C-9988-A8A5E87D7DD4}"/>
              </a:ext>
            </a:extLst>
          </p:cNvPr>
          <p:cNvCxnSpPr>
            <a:cxnSpLocks/>
          </p:cNvCxnSpPr>
          <p:nvPr/>
        </p:nvCxnSpPr>
        <p:spPr>
          <a:xfrm flipH="1">
            <a:off x="8683088" y="1912534"/>
            <a:ext cx="522597" cy="320877"/>
          </a:xfrm>
          <a:prstGeom prst="straightConnector1">
            <a:avLst/>
          </a:prstGeom>
          <a:ln w="28575">
            <a:solidFill>
              <a:schemeClr val="accent5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felt 14">
            <a:extLst>
              <a:ext uri="{FF2B5EF4-FFF2-40B4-BE49-F238E27FC236}">
                <a16:creationId xmlns:a16="http://schemas.microsoft.com/office/drawing/2014/main" id="{8ABDCA3C-5E76-438A-8218-FB768888E092}"/>
              </a:ext>
            </a:extLst>
          </p:cNvPr>
          <p:cNvSpPr txBox="1"/>
          <p:nvPr/>
        </p:nvSpPr>
        <p:spPr>
          <a:xfrm>
            <a:off x="8269524" y="1650924"/>
            <a:ext cx="21723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Placér jeres løsning i matrixen</a:t>
            </a:r>
          </a:p>
        </p:txBody>
      </p: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1089F0E8-0D7A-44B8-BFB4-75263D684B8D}"/>
              </a:ext>
            </a:extLst>
          </p:cNvPr>
          <p:cNvCxnSpPr>
            <a:cxnSpLocks/>
          </p:cNvCxnSpPr>
          <p:nvPr/>
        </p:nvCxnSpPr>
        <p:spPr>
          <a:xfrm>
            <a:off x="4889170" y="2102717"/>
            <a:ext cx="522597" cy="320877"/>
          </a:xfrm>
          <a:prstGeom prst="straightConnector1">
            <a:avLst/>
          </a:prstGeom>
          <a:ln w="28575">
            <a:solidFill>
              <a:schemeClr val="accent5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felt 20">
            <a:extLst>
              <a:ext uri="{FF2B5EF4-FFF2-40B4-BE49-F238E27FC236}">
                <a16:creationId xmlns:a16="http://schemas.microsoft.com/office/drawing/2014/main" id="{E028B9DD-AAC5-440F-8592-78E3BB77EFB2}"/>
              </a:ext>
            </a:extLst>
          </p:cNvPr>
          <p:cNvSpPr txBox="1"/>
          <p:nvPr/>
        </p:nvSpPr>
        <p:spPr>
          <a:xfrm>
            <a:off x="2425060" y="1833697"/>
            <a:ext cx="30620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Indsæt konkurrenter i de firkantede bokse </a:t>
            </a:r>
            <a:b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og placér dem i matrixen</a:t>
            </a:r>
          </a:p>
        </p:txBody>
      </p: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490C6F96-2570-4A98-A987-460BEAC22A13}"/>
              </a:ext>
            </a:extLst>
          </p:cNvPr>
          <p:cNvCxnSpPr>
            <a:cxnSpLocks/>
          </p:cNvCxnSpPr>
          <p:nvPr/>
        </p:nvCxnSpPr>
        <p:spPr>
          <a:xfrm>
            <a:off x="3221324" y="3251722"/>
            <a:ext cx="6119446" cy="0"/>
          </a:xfrm>
          <a:prstGeom prst="straightConnector1">
            <a:avLst/>
          </a:prstGeom>
          <a:ln w="22225">
            <a:solidFill>
              <a:schemeClr val="accent5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Lige pilforbindelse 21">
            <a:extLst>
              <a:ext uri="{FF2B5EF4-FFF2-40B4-BE49-F238E27FC236}">
                <a16:creationId xmlns:a16="http://schemas.microsoft.com/office/drawing/2014/main" id="{C6862E3F-7EA1-454C-8C4C-7E9B68701998}"/>
              </a:ext>
            </a:extLst>
          </p:cNvPr>
          <p:cNvCxnSpPr>
            <a:cxnSpLocks/>
          </p:cNvCxnSpPr>
          <p:nvPr/>
        </p:nvCxnSpPr>
        <p:spPr>
          <a:xfrm>
            <a:off x="6292770" y="1326429"/>
            <a:ext cx="0" cy="3739890"/>
          </a:xfrm>
          <a:prstGeom prst="straightConnector1">
            <a:avLst/>
          </a:prstGeom>
          <a:ln w="22225">
            <a:solidFill>
              <a:schemeClr val="accent5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4736DB7B-6855-404C-8FF4-474D3FC4F15D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26" name="Billede 25">
              <a:extLst>
                <a:ext uri="{FF2B5EF4-FFF2-40B4-BE49-F238E27FC236}">
                  <a16:creationId xmlns:a16="http://schemas.microsoft.com/office/drawing/2014/main" id="{DDC65747-1327-4EA8-B907-D5C8BEDECB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27" name="Billede 26">
              <a:extLst>
                <a:ext uri="{FF2B5EF4-FFF2-40B4-BE49-F238E27FC236}">
                  <a16:creationId xmlns:a16="http://schemas.microsoft.com/office/drawing/2014/main" id="{F322AAD2-B768-478E-89DB-A6FAC9FE7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28" name="Billede 27">
              <a:extLst>
                <a:ext uri="{FF2B5EF4-FFF2-40B4-BE49-F238E27FC236}">
                  <a16:creationId xmlns:a16="http://schemas.microsoft.com/office/drawing/2014/main" id="{C9D550C1-8113-4590-BC75-A15A47B0C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9586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0912AD-C04B-478B-A3B4-AC9BA6379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525" y="1322202"/>
            <a:ext cx="11664217" cy="39926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F4F2EC-7B1E-4870-A6E4-BCE941D99713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REALISERBARHED OG SKALERING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8540806-ECA2-4EAA-A765-D787EB4863DF}"/>
              </a:ext>
            </a:extLst>
          </p:cNvPr>
          <p:cNvSpPr/>
          <p:nvPr/>
        </p:nvSpPr>
        <p:spPr>
          <a:xfrm>
            <a:off x="1085946" y="5440101"/>
            <a:ext cx="5147921" cy="115754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Kan jeres idé realiseres... og hvornår? Hvad kan I som team selv tilbyde og hvad mangler I hjælp og ressourcer til? 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Ser I nogen store risici, der kan vanskeliggøre realisering af jeres løsning? 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Kan jeres idé skaleres – nå større markeder på sigt (</a:t>
            </a:r>
            <a:r>
              <a:rPr lang="da-DK" sz="1400" spc="-5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geogra-fisk</a:t>
            </a: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, nye målgrupper, løse andre behov)? 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spc="-5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spc="-5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spc="-5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spc="-5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674C568-9803-497F-B0F7-AA42C088BE52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7759AAD-B452-4A05-8F9E-778189777F5A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16" name="Grafik 15" descr="Bullseye">
            <a:extLst>
              <a:ext uri="{FF2B5EF4-FFF2-40B4-BE49-F238E27FC236}">
                <a16:creationId xmlns:a16="http://schemas.microsoft.com/office/drawing/2014/main" id="{55D57FEA-A97A-41BC-901D-607F75F5C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588" y="5952378"/>
            <a:ext cx="537043" cy="537043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16BE45ED-5E34-4879-9DC1-A561A99C1391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71439AA8-D5BC-4179-B26E-EFFB4EE40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409F78FA-DFCA-4B2E-B0E3-4559DAACE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9A9C132F-DF19-46B8-A66D-244103CCF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2602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A36FF53B-EA7B-499E-9DC2-D124AD9038D6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108AC2-46AA-4757-BA39-C3375F65EBF2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4" name="Grafik 3" descr="Brugere">
            <a:extLst>
              <a:ext uri="{FF2B5EF4-FFF2-40B4-BE49-F238E27FC236}">
                <a16:creationId xmlns:a16="http://schemas.microsoft.com/office/drawing/2014/main" id="{EA475250-5B69-466F-9217-3C3070E55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8683" y="5954283"/>
            <a:ext cx="537043" cy="537043"/>
          </a:xfrm>
          <a:prstGeom prst="rect">
            <a:avLst/>
          </a:prstGeom>
        </p:spPr>
      </p:pic>
      <p:sp>
        <p:nvSpPr>
          <p:cNvPr id="8" name="Rectangle 21">
            <a:extLst>
              <a:ext uri="{FF2B5EF4-FFF2-40B4-BE49-F238E27FC236}">
                <a16:creationId xmlns:a16="http://schemas.microsoft.com/office/drawing/2014/main" id="{9262D86F-0F13-4A00-9510-5BAFC731B14A}"/>
              </a:ext>
            </a:extLst>
          </p:cNvPr>
          <p:cNvSpPr/>
          <p:nvPr/>
        </p:nvSpPr>
        <p:spPr>
          <a:xfrm>
            <a:off x="0" y="2413458"/>
            <a:ext cx="12192000" cy="3152404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2" tIns="60951" rIns="121902" bIns="60951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4315062A-E8F3-43A5-B3B1-5C990C09E09E}"/>
              </a:ext>
            </a:extLst>
          </p:cNvPr>
          <p:cNvSpPr txBox="1"/>
          <p:nvPr/>
        </p:nvSpPr>
        <p:spPr>
          <a:xfrm>
            <a:off x="2688411" y="2777732"/>
            <a:ext cx="2016000" cy="26050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noAutofit/>
          </a:bodyPr>
          <a:lstStyle/>
          <a:p>
            <a:pPr>
              <a:lnSpc>
                <a:spcPct val="110000"/>
              </a:lnSpc>
            </a:pPr>
            <a:r>
              <a:rPr lang="en-US" sz="1100" b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Innovatør</a:t>
            </a: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II</a:t>
            </a:r>
          </a:p>
          <a:p>
            <a:pPr>
              <a:lnSpc>
                <a:spcPct val="110000"/>
              </a:lnSpc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Din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rolle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I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teamet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studerende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Videninstitution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Linjefag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virksomheder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Uddannelsestitel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D960614-14ED-45C0-B10C-EDE278E1A335}"/>
              </a:ext>
            </a:extLst>
          </p:cNvPr>
          <p:cNvSpPr>
            <a:spLocks noChangeAspect="1"/>
          </p:cNvSpPr>
          <p:nvPr/>
        </p:nvSpPr>
        <p:spPr>
          <a:xfrm>
            <a:off x="3010611" y="1336171"/>
            <a:ext cx="1371600" cy="1371600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Indsæt billede her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0FEB00C-7D65-44C1-A1AD-1D84437C3BF3}"/>
              </a:ext>
            </a:extLst>
          </p:cNvPr>
          <p:cNvSpPr>
            <a:spLocks noChangeAspect="1"/>
          </p:cNvSpPr>
          <p:nvPr/>
        </p:nvSpPr>
        <p:spPr>
          <a:xfrm>
            <a:off x="5410200" y="1346245"/>
            <a:ext cx="1371600" cy="1371600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>
                <a:solidFill>
                  <a:schemeClr val="bg1"/>
                </a:solidFill>
                <a:latin typeface="Century Gothic" panose="020B0502020202020204" pitchFamily="34" charset="0"/>
              </a:rPr>
              <a:t>Indsæt billede her</a:t>
            </a:r>
            <a:endParaRPr lang="da-DK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033FD83A-CAC5-4F74-A9B4-BCCD214A4C53}"/>
              </a:ext>
            </a:extLst>
          </p:cNvPr>
          <p:cNvSpPr>
            <a:spLocks noChangeAspect="1"/>
          </p:cNvSpPr>
          <p:nvPr/>
        </p:nvSpPr>
        <p:spPr>
          <a:xfrm>
            <a:off x="7809789" y="1336171"/>
            <a:ext cx="1371600" cy="1371600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>
                <a:solidFill>
                  <a:schemeClr val="bg1"/>
                </a:solidFill>
                <a:latin typeface="Century Gothic" panose="020B0502020202020204" pitchFamily="34" charset="0"/>
              </a:rPr>
              <a:t>Indsæt billede her</a:t>
            </a:r>
            <a:endParaRPr lang="da-DK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6" name="Lige pilforbindelse 25">
            <a:extLst>
              <a:ext uri="{FF2B5EF4-FFF2-40B4-BE49-F238E27FC236}">
                <a16:creationId xmlns:a16="http://schemas.microsoft.com/office/drawing/2014/main" id="{806A33C1-A587-4DBA-BC7E-FD56D6FF49E6}"/>
              </a:ext>
            </a:extLst>
          </p:cNvPr>
          <p:cNvCxnSpPr>
            <a:cxnSpLocks/>
          </p:cNvCxnSpPr>
          <p:nvPr/>
        </p:nvCxnSpPr>
        <p:spPr>
          <a:xfrm flipH="1" flipV="1">
            <a:off x="2417399" y="5631570"/>
            <a:ext cx="509762" cy="512524"/>
          </a:xfrm>
          <a:prstGeom prst="straightConnector1">
            <a:avLst/>
          </a:prstGeom>
          <a:ln w="28575">
            <a:solidFill>
              <a:schemeClr val="accent5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7">
            <a:extLst>
              <a:ext uri="{FF2B5EF4-FFF2-40B4-BE49-F238E27FC236}">
                <a16:creationId xmlns:a16="http://schemas.microsoft.com/office/drawing/2014/main" id="{C669E22F-CA5F-4349-AE39-A645145841EA}"/>
              </a:ext>
            </a:extLst>
          </p:cNvPr>
          <p:cNvSpPr txBox="1"/>
          <p:nvPr/>
        </p:nvSpPr>
        <p:spPr>
          <a:xfrm>
            <a:off x="2417399" y="6123992"/>
            <a:ext cx="1008000" cy="309879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 dirty="0" err="1">
                <a:solidFill>
                  <a:schemeClr val="accent3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Eksempel</a:t>
            </a:r>
            <a:endParaRPr lang="en-US" sz="1400" dirty="0">
              <a:solidFill>
                <a:schemeClr val="accent3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C4552A-0DCB-437D-8E6A-FBC93178BDBC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TEAMET BAG LØSNINGEN</a:t>
            </a:r>
          </a:p>
        </p:txBody>
      </p:sp>
      <p:pic>
        <p:nvPicPr>
          <p:cNvPr id="30" name="Picture 8" descr="Jarl.png">
            <a:extLst>
              <a:ext uri="{FF2B5EF4-FFF2-40B4-BE49-F238E27FC236}">
                <a16:creationId xmlns:a16="http://schemas.microsoft.com/office/drawing/2014/main" id="{3F4F7C3B-8B17-42FE-978E-CD6F04D78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59" y="1346245"/>
            <a:ext cx="1404964" cy="1404964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2F735F30-368D-410B-90E2-4FBDE870E9A1}"/>
              </a:ext>
            </a:extLst>
          </p:cNvPr>
          <p:cNvSpPr>
            <a:spLocks noChangeAspect="1"/>
          </p:cNvSpPr>
          <p:nvPr/>
        </p:nvSpPr>
        <p:spPr>
          <a:xfrm>
            <a:off x="10209378" y="1336171"/>
            <a:ext cx="1371600" cy="1371600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>
                <a:solidFill>
                  <a:schemeClr val="bg1"/>
                </a:solidFill>
                <a:latin typeface="Century Gothic" panose="020B0502020202020204" pitchFamily="34" charset="0"/>
              </a:rPr>
              <a:t>Indsæt billede her</a:t>
            </a:r>
            <a:endParaRPr lang="da-DK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09C5071-06E4-459C-9AC3-5183B98F3E98}"/>
              </a:ext>
            </a:extLst>
          </p:cNvPr>
          <p:cNvSpPr/>
          <p:nvPr/>
        </p:nvSpPr>
        <p:spPr>
          <a:xfrm>
            <a:off x="272141" y="1303539"/>
            <a:ext cx="2016000" cy="408280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da-DK" sz="1400" dirty="0">
                <a:solidFill>
                  <a:schemeClr val="accent4"/>
                </a:solidFill>
                <a:latin typeface="Century Gothic" panose="020B0502020202020204" pitchFamily="34" charset="0"/>
              </a:rPr>
              <a:t>Kontaktperson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F9D49550-4400-4C52-8DC3-CFFCEE822B4F}"/>
              </a:ext>
            </a:extLst>
          </p:cNvPr>
          <p:cNvSpPr txBox="1"/>
          <p:nvPr/>
        </p:nvSpPr>
        <p:spPr>
          <a:xfrm>
            <a:off x="272141" y="2781321"/>
            <a:ext cx="2016000" cy="26050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noAutofit/>
          </a:bodyPr>
          <a:lstStyle/>
          <a:p>
            <a:pPr>
              <a:lnSpc>
                <a:spcPct val="110000"/>
              </a:lnSpc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Lasse Nielsen</a:t>
            </a: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Udviklingschef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Cand.merc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. (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phil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)</a:t>
            </a: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lassenielsen@corolab.dk</a:t>
            </a: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+45 1234 5678</a:t>
            </a: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ED3EA96C-C5D4-48E9-A3C8-51A45633575B}"/>
              </a:ext>
            </a:extLst>
          </p:cNvPr>
          <p:cNvSpPr txBox="1"/>
          <p:nvPr/>
        </p:nvSpPr>
        <p:spPr>
          <a:xfrm>
            <a:off x="5088000" y="2777732"/>
            <a:ext cx="2016000" cy="26050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noAutofit/>
          </a:bodyPr>
          <a:lstStyle/>
          <a:p>
            <a:pPr>
              <a:lnSpc>
                <a:spcPct val="110000"/>
              </a:lnSpc>
            </a:pPr>
            <a:r>
              <a:rPr lang="en-US" sz="1100" b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Innovatør</a:t>
            </a: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III</a:t>
            </a:r>
          </a:p>
          <a:p>
            <a:pPr>
              <a:lnSpc>
                <a:spcPct val="110000"/>
              </a:lnSpc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Din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rolle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I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teamet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studerende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Videninstitution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Linjefag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virksomheder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Uddannelsestitel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609D739E-41E5-4EB8-A580-8994D93CE0E5}"/>
              </a:ext>
            </a:extLst>
          </p:cNvPr>
          <p:cNvSpPr txBox="1"/>
          <p:nvPr/>
        </p:nvSpPr>
        <p:spPr>
          <a:xfrm>
            <a:off x="7487589" y="2781005"/>
            <a:ext cx="2016000" cy="26050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noAutofit/>
          </a:bodyPr>
          <a:lstStyle/>
          <a:p>
            <a:pPr>
              <a:lnSpc>
                <a:spcPct val="110000"/>
              </a:lnSpc>
            </a:pPr>
            <a:r>
              <a:rPr lang="en-US" sz="1100" b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Innovatør</a:t>
            </a: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IV</a:t>
            </a:r>
          </a:p>
          <a:p>
            <a:pPr>
              <a:lnSpc>
                <a:spcPct val="110000"/>
              </a:lnSpc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Din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rolle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I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teamet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studerende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Videninstitution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Linjefag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virksomheder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Uddannelsestitel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AF895C2D-DC89-444B-B81D-433F9696490F}"/>
              </a:ext>
            </a:extLst>
          </p:cNvPr>
          <p:cNvSpPr txBox="1"/>
          <p:nvPr/>
        </p:nvSpPr>
        <p:spPr>
          <a:xfrm>
            <a:off x="9887178" y="2779063"/>
            <a:ext cx="2016000" cy="2605028"/>
          </a:xfrm>
          <a:prstGeom prst="rect">
            <a:avLst/>
          </a:prstGeom>
          <a:noFill/>
        </p:spPr>
        <p:txBody>
          <a:bodyPr wrap="square" lIns="91426" tIns="45713" rIns="91426" bIns="45713" rtlCol="0">
            <a:noAutofit/>
          </a:bodyPr>
          <a:lstStyle/>
          <a:p>
            <a:pPr>
              <a:lnSpc>
                <a:spcPct val="110000"/>
              </a:lnSpc>
            </a:pPr>
            <a:r>
              <a:rPr lang="en-US" sz="1100" b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Innovatør</a:t>
            </a: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V</a:t>
            </a:r>
          </a:p>
          <a:p>
            <a:pPr>
              <a:lnSpc>
                <a:spcPct val="110000"/>
              </a:lnSpc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Din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rolle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 I </a:t>
            </a: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teamet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studerende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Videninstitution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Linjefag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For </a:t>
            </a:r>
            <a:r>
              <a:rPr lang="en-US" sz="1100" i="1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virksomheder</a:t>
            </a:r>
            <a:r>
              <a:rPr lang="en-US" sz="1100" i="1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: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Uddannelsestitel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Mail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chemeClr val="bg1"/>
                </a:solidFill>
                <a:latin typeface="Century Gothic" panose="020B0502020202020204" pitchFamily="34" charset="0"/>
                <a:ea typeface="Roboto Lt" pitchFamily="2" charset="0"/>
                <a:cs typeface="Arial"/>
              </a:rPr>
              <a:t>Telefon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  <a:ea typeface="Roboto Lt" pitchFamily="2" charset="0"/>
              <a:cs typeface="Arial"/>
            </a:endParaRPr>
          </a:p>
        </p:txBody>
      </p: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5100EC9D-6F25-47F8-AA4E-746E7C7EB2BA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32" name="Billede 31">
              <a:extLst>
                <a:ext uri="{FF2B5EF4-FFF2-40B4-BE49-F238E27FC236}">
                  <a16:creationId xmlns:a16="http://schemas.microsoft.com/office/drawing/2014/main" id="{006F2948-58E9-4226-998D-36518FA076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0C0091C-DD5B-4A67-B309-9B3DF9899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79CCABB3-7295-4A63-9BB8-F44DF0106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9755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0912AD-C04B-478B-A3B4-AC9BA6379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525" y="1322202"/>
            <a:ext cx="11664217" cy="4238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F4F2EC-7B1E-4870-A6E4-BCE941D99713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BILAG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8540806-ECA2-4EAA-A765-D787EB4863DF}"/>
              </a:ext>
            </a:extLst>
          </p:cNvPr>
          <p:cNvSpPr/>
          <p:nvPr/>
        </p:nvSpPr>
        <p:spPr>
          <a:xfrm>
            <a:off x="1085947" y="5769210"/>
            <a:ext cx="8586296" cy="8284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Indsæt bilag efter behov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674C568-9803-497F-B0F7-AA42C088BE52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7759AAD-B452-4A05-8F9E-778189777F5A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16" name="Grafik 15" descr="Papirclips">
            <a:extLst>
              <a:ext uri="{FF2B5EF4-FFF2-40B4-BE49-F238E27FC236}">
                <a16:creationId xmlns:a16="http://schemas.microsoft.com/office/drawing/2014/main" id="{55D57FEA-A97A-41BC-901D-607F75F5C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588" y="5954283"/>
            <a:ext cx="537043" cy="537043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2ED882F3-6DDA-4B42-9977-C67FF47CD2BF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603965C5-5036-40CE-8007-80E5E1CBE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34B09ED1-5760-462C-A2BA-59A34A8E4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359CEFF1-547F-4217-A21F-89231EBF0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26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lipse 33">
            <a:extLst>
              <a:ext uri="{FF2B5EF4-FFF2-40B4-BE49-F238E27FC236}">
                <a16:creationId xmlns:a16="http://schemas.microsoft.com/office/drawing/2014/main" id="{843A7F61-7B65-4C0A-B03B-98FD80C0B752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5357437-AE7E-4F48-AAFC-080B0AA47553}"/>
              </a:ext>
            </a:extLst>
          </p:cNvPr>
          <p:cNvSpPr>
            <a:spLocks noChangeAspect="1"/>
          </p:cNvSpPr>
          <p:nvPr/>
        </p:nvSpPr>
        <p:spPr>
          <a:xfrm>
            <a:off x="265903" y="3257971"/>
            <a:ext cx="3341735" cy="3341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9" name="Taleboble: rektangel med afrundede hjørner 28">
            <a:extLst>
              <a:ext uri="{FF2B5EF4-FFF2-40B4-BE49-F238E27FC236}">
                <a16:creationId xmlns:a16="http://schemas.microsoft.com/office/drawing/2014/main" id="{120F251F-C6E1-4228-B9D4-BE5FC1619A15}"/>
              </a:ext>
            </a:extLst>
          </p:cNvPr>
          <p:cNvSpPr/>
          <p:nvPr/>
        </p:nvSpPr>
        <p:spPr>
          <a:xfrm flipH="1">
            <a:off x="3359995" y="610279"/>
            <a:ext cx="8108199" cy="5262976"/>
          </a:xfrm>
          <a:custGeom>
            <a:avLst/>
            <a:gdLst>
              <a:gd name="connsiteX0" fmla="*/ 0 w 10385142"/>
              <a:gd name="connsiteY0" fmla="*/ 771076 h 4626361"/>
              <a:gd name="connsiteX1" fmla="*/ 771076 w 10385142"/>
              <a:gd name="connsiteY1" fmla="*/ 0 h 4626361"/>
              <a:gd name="connsiteX2" fmla="*/ 1730857 w 10385142"/>
              <a:gd name="connsiteY2" fmla="*/ 0 h 4626361"/>
              <a:gd name="connsiteX3" fmla="*/ 1730857 w 10385142"/>
              <a:gd name="connsiteY3" fmla="*/ 0 h 4626361"/>
              <a:gd name="connsiteX4" fmla="*/ 4327143 w 10385142"/>
              <a:gd name="connsiteY4" fmla="*/ 0 h 4626361"/>
              <a:gd name="connsiteX5" fmla="*/ 9614066 w 10385142"/>
              <a:gd name="connsiteY5" fmla="*/ 0 h 4626361"/>
              <a:gd name="connsiteX6" fmla="*/ 10385142 w 10385142"/>
              <a:gd name="connsiteY6" fmla="*/ 771076 h 4626361"/>
              <a:gd name="connsiteX7" fmla="*/ 10385142 w 10385142"/>
              <a:gd name="connsiteY7" fmla="*/ 2698711 h 4626361"/>
              <a:gd name="connsiteX8" fmla="*/ 10385142 w 10385142"/>
              <a:gd name="connsiteY8" fmla="*/ 2698711 h 4626361"/>
              <a:gd name="connsiteX9" fmla="*/ 10385142 w 10385142"/>
              <a:gd name="connsiteY9" fmla="*/ 3855301 h 4626361"/>
              <a:gd name="connsiteX10" fmla="*/ 10385142 w 10385142"/>
              <a:gd name="connsiteY10" fmla="*/ 3855285 h 4626361"/>
              <a:gd name="connsiteX11" fmla="*/ 9614066 w 10385142"/>
              <a:gd name="connsiteY11" fmla="*/ 4626361 h 4626361"/>
              <a:gd name="connsiteX12" fmla="*/ 4327143 w 10385142"/>
              <a:gd name="connsiteY12" fmla="*/ 4626361 h 4626361"/>
              <a:gd name="connsiteX13" fmla="*/ 1408018 w 10385142"/>
              <a:gd name="connsiteY13" fmla="*/ 5096446 h 4626361"/>
              <a:gd name="connsiteX14" fmla="*/ 1730857 w 10385142"/>
              <a:gd name="connsiteY14" fmla="*/ 4626361 h 4626361"/>
              <a:gd name="connsiteX15" fmla="*/ 771076 w 10385142"/>
              <a:gd name="connsiteY15" fmla="*/ 4626361 h 4626361"/>
              <a:gd name="connsiteX16" fmla="*/ 0 w 10385142"/>
              <a:gd name="connsiteY16" fmla="*/ 3855285 h 4626361"/>
              <a:gd name="connsiteX17" fmla="*/ 0 w 10385142"/>
              <a:gd name="connsiteY17" fmla="*/ 3855301 h 4626361"/>
              <a:gd name="connsiteX18" fmla="*/ 0 w 10385142"/>
              <a:gd name="connsiteY18" fmla="*/ 2698711 h 4626361"/>
              <a:gd name="connsiteX19" fmla="*/ 0 w 10385142"/>
              <a:gd name="connsiteY19" fmla="*/ 2698711 h 4626361"/>
              <a:gd name="connsiteX20" fmla="*/ 0 w 10385142"/>
              <a:gd name="connsiteY20" fmla="*/ 771076 h 4626361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21363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21363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11530 w 10385142"/>
              <a:gd name="connsiteY12" fmla="*/ 4655858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11530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26057 w 10385142"/>
              <a:gd name="connsiteY14" fmla="*/ 461652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0319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1843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1462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32872 w 10385142"/>
              <a:gd name="connsiteY12" fmla="*/ 464602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32872 w 10385142"/>
              <a:gd name="connsiteY12" fmla="*/ 4670972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20861 w 10385142"/>
              <a:gd name="connsiteY12" fmla="*/ 4698187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20861 w 10385142"/>
              <a:gd name="connsiteY12" fmla="*/ 4727670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81828 w 10385142"/>
              <a:gd name="connsiteY12" fmla="*/ 4845599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81828 w 10385142"/>
              <a:gd name="connsiteY12" fmla="*/ 4845599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15771 w 10385142"/>
              <a:gd name="connsiteY12" fmla="*/ 458479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11624 w 10385142"/>
              <a:gd name="connsiteY14" fmla="*/ 4630226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3422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3422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2616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2616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30226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5618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094723"/>
              <a:gd name="connsiteX1" fmla="*/ 771076 w 10385142"/>
              <a:gd name="connsiteY1" fmla="*/ 0 h 5094723"/>
              <a:gd name="connsiteX2" fmla="*/ 1730857 w 10385142"/>
              <a:gd name="connsiteY2" fmla="*/ 0 h 5094723"/>
              <a:gd name="connsiteX3" fmla="*/ 1730857 w 10385142"/>
              <a:gd name="connsiteY3" fmla="*/ 0 h 5094723"/>
              <a:gd name="connsiteX4" fmla="*/ 4327143 w 10385142"/>
              <a:gd name="connsiteY4" fmla="*/ 0 h 5094723"/>
              <a:gd name="connsiteX5" fmla="*/ 9614066 w 10385142"/>
              <a:gd name="connsiteY5" fmla="*/ 0 h 5094723"/>
              <a:gd name="connsiteX6" fmla="*/ 10385142 w 10385142"/>
              <a:gd name="connsiteY6" fmla="*/ 771076 h 5094723"/>
              <a:gd name="connsiteX7" fmla="*/ 10385142 w 10385142"/>
              <a:gd name="connsiteY7" fmla="*/ 2698711 h 5094723"/>
              <a:gd name="connsiteX8" fmla="*/ 10385142 w 10385142"/>
              <a:gd name="connsiteY8" fmla="*/ 2698711 h 5094723"/>
              <a:gd name="connsiteX9" fmla="*/ 10385142 w 10385142"/>
              <a:gd name="connsiteY9" fmla="*/ 3855301 h 5094723"/>
              <a:gd name="connsiteX10" fmla="*/ 10385142 w 10385142"/>
              <a:gd name="connsiteY10" fmla="*/ 3855285 h 5094723"/>
              <a:gd name="connsiteX11" fmla="*/ 9614066 w 10385142"/>
              <a:gd name="connsiteY11" fmla="*/ 4626361 h 5094723"/>
              <a:gd name="connsiteX12" fmla="*/ 2109766 w 10385142"/>
              <a:gd name="connsiteY12" fmla="*/ 4625618 h 5094723"/>
              <a:gd name="connsiteX13" fmla="*/ 1404208 w 10385142"/>
              <a:gd name="connsiteY13" fmla="*/ 5094723 h 5094723"/>
              <a:gd name="connsiteX14" fmla="*/ 1405619 w 10385142"/>
              <a:gd name="connsiteY14" fmla="*/ 4625690 h 5094723"/>
              <a:gd name="connsiteX15" fmla="*/ 771076 w 10385142"/>
              <a:gd name="connsiteY15" fmla="*/ 4626361 h 5094723"/>
              <a:gd name="connsiteX16" fmla="*/ 0 w 10385142"/>
              <a:gd name="connsiteY16" fmla="*/ 3855285 h 5094723"/>
              <a:gd name="connsiteX17" fmla="*/ 0 w 10385142"/>
              <a:gd name="connsiteY17" fmla="*/ 3855301 h 5094723"/>
              <a:gd name="connsiteX18" fmla="*/ 0 w 10385142"/>
              <a:gd name="connsiteY18" fmla="*/ 2698711 h 5094723"/>
              <a:gd name="connsiteX19" fmla="*/ 0 w 10385142"/>
              <a:gd name="connsiteY19" fmla="*/ 2698711 h 5094723"/>
              <a:gd name="connsiteX20" fmla="*/ 0 w 10385142"/>
              <a:gd name="connsiteY20" fmla="*/ 771076 h 5094723"/>
              <a:gd name="connsiteX0" fmla="*/ 0 w 10385142"/>
              <a:gd name="connsiteY0" fmla="*/ 771076 h 5747262"/>
              <a:gd name="connsiteX1" fmla="*/ 771076 w 10385142"/>
              <a:gd name="connsiteY1" fmla="*/ 0 h 5747262"/>
              <a:gd name="connsiteX2" fmla="*/ 1730857 w 10385142"/>
              <a:gd name="connsiteY2" fmla="*/ 0 h 5747262"/>
              <a:gd name="connsiteX3" fmla="*/ 1730857 w 10385142"/>
              <a:gd name="connsiteY3" fmla="*/ 0 h 5747262"/>
              <a:gd name="connsiteX4" fmla="*/ 4327143 w 10385142"/>
              <a:gd name="connsiteY4" fmla="*/ 0 h 5747262"/>
              <a:gd name="connsiteX5" fmla="*/ 9614066 w 10385142"/>
              <a:gd name="connsiteY5" fmla="*/ 0 h 5747262"/>
              <a:gd name="connsiteX6" fmla="*/ 10385142 w 10385142"/>
              <a:gd name="connsiteY6" fmla="*/ 771076 h 5747262"/>
              <a:gd name="connsiteX7" fmla="*/ 10385142 w 10385142"/>
              <a:gd name="connsiteY7" fmla="*/ 2698711 h 5747262"/>
              <a:gd name="connsiteX8" fmla="*/ 10385142 w 10385142"/>
              <a:gd name="connsiteY8" fmla="*/ 2698711 h 5747262"/>
              <a:gd name="connsiteX9" fmla="*/ 10385142 w 10385142"/>
              <a:gd name="connsiteY9" fmla="*/ 3855301 h 5747262"/>
              <a:gd name="connsiteX10" fmla="*/ 10385142 w 10385142"/>
              <a:gd name="connsiteY10" fmla="*/ 3855285 h 5747262"/>
              <a:gd name="connsiteX11" fmla="*/ 9614066 w 10385142"/>
              <a:gd name="connsiteY11" fmla="*/ 4626361 h 5747262"/>
              <a:gd name="connsiteX12" fmla="*/ 2109766 w 10385142"/>
              <a:gd name="connsiteY12" fmla="*/ 4625618 h 5747262"/>
              <a:gd name="connsiteX13" fmla="*/ 1397392 w 10385142"/>
              <a:gd name="connsiteY13" fmla="*/ 5747262 h 5747262"/>
              <a:gd name="connsiteX14" fmla="*/ 1405619 w 10385142"/>
              <a:gd name="connsiteY14" fmla="*/ 4625690 h 5747262"/>
              <a:gd name="connsiteX15" fmla="*/ 771076 w 10385142"/>
              <a:gd name="connsiteY15" fmla="*/ 4626361 h 5747262"/>
              <a:gd name="connsiteX16" fmla="*/ 0 w 10385142"/>
              <a:gd name="connsiteY16" fmla="*/ 3855285 h 5747262"/>
              <a:gd name="connsiteX17" fmla="*/ 0 w 10385142"/>
              <a:gd name="connsiteY17" fmla="*/ 3855301 h 5747262"/>
              <a:gd name="connsiteX18" fmla="*/ 0 w 10385142"/>
              <a:gd name="connsiteY18" fmla="*/ 2698711 h 5747262"/>
              <a:gd name="connsiteX19" fmla="*/ 0 w 10385142"/>
              <a:gd name="connsiteY19" fmla="*/ 2698711 h 5747262"/>
              <a:gd name="connsiteX20" fmla="*/ 0 w 10385142"/>
              <a:gd name="connsiteY20" fmla="*/ 771076 h 5747262"/>
              <a:gd name="connsiteX0" fmla="*/ 0 w 10385142"/>
              <a:gd name="connsiteY0" fmla="*/ 771076 h 5760938"/>
              <a:gd name="connsiteX1" fmla="*/ 771076 w 10385142"/>
              <a:gd name="connsiteY1" fmla="*/ 0 h 5760938"/>
              <a:gd name="connsiteX2" fmla="*/ 1730857 w 10385142"/>
              <a:gd name="connsiteY2" fmla="*/ 0 h 5760938"/>
              <a:gd name="connsiteX3" fmla="*/ 1730857 w 10385142"/>
              <a:gd name="connsiteY3" fmla="*/ 0 h 5760938"/>
              <a:gd name="connsiteX4" fmla="*/ 4327143 w 10385142"/>
              <a:gd name="connsiteY4" fmla="*/ 0 h 5760938"/>
              <a:gd name="connsiteX5" fmla="*/ 9614066 w 10385142"/>
              <a:gd name="connsiteY5" fmla="*/ 0 h 5760938"/>
              <a:gd name="connsiteX6" fmla="*/ 10385142 w 10385142"/>
              <a:gd name="connsiteY6" fmla="*/ 771076 h 5760938"/>
              <a:gd name="connsiteX7" fmla="*/ 10385142 w 10385142"/>
              <a:gd name="connsiteY7" fmla="*/ 2698711 h 5760938"/>
              <a:gd name="connsiteX8" fmla="*/ 10385142 w 10385142"/>
              <a:gd name="connsiteY8" fmla="*/ 2698711 h 5760938"/>
              <a:gd name="connsiteX9" fmla="*/ 10385142 w 10385142"/>
              <a:gd name="connsiteY9" fmla="*/ 3855301 h 5760938"/>
              <a:gd name="connsiteX10" fmla="*/ 10385142 w 10385142"/>
              <a:gd name="connsiteY10" fmla="*/ 3855285 h 5760938"/>
              <a:gd name="connsiteX11" fmla="*/ 9614066 w 10385142"/>
              <a:gd name="connsiteY11" fmla="*/ 4626361 h 5760938"/>
              <a:gd name="connsiteX12" fmla="*/ 2109766 w 10385142"/>
              <a:gd name="connsiteY12" fmla="*/ 4625618 h 5760938"/>
              <a:gd name="connsiteX13" fmla="*/ 1401936 w 10385142"/>
              <a:gd name="connsiteY13" fmla="*/ 5760938 h 5760938"/>
              <a:gd name="connsiteX14" fmla="*/ 1405619 w 10385142"/>
              <a:gd name="connsiteY14" fmla="*/ 4625690 h 5760938"/>
              <a:gd name="connsiteX15" fmla="*/ 771076 w 10385142"/>
              <a:gd name="connsiteY15" fmla="*/ 4626361 h 5760938"/>
              <a:gd name="connsiteX16" fmla="*/ 0 w 10385142"/>
              <a:gd name="connsiteY16" fmla="*/ 3855285 h 5760938"/>
              <a:gd name="connsiteX17" fmla="*/ 0 w 10385142"/>
              <a:gd name="connsiteY17" fmla="*/ 3855301 h 5760938"/>
              <a:gd name="connsiteX18" fmla="*/ 0 w 10385142"/>
              <a:gd name="connsiteY18" fmla="*/ 2698711 h 5760938"/>
              <a:gd name="connsiteX19" fmla="*/ 0 w 10385142"/>
              <a:gd name="connsiteY19" fmla="*/ 2698711 h 5760938"/>
              <a:gd name="connsiteX20" fmla="*/ 0 w 10385142"/>
              <a:gd name="connsiteY20" fmla="*/ 771076 h 5760938"/>
              <a:gd name="connsiteX0" fmla="*/ 0 w 10385142"/>
              <a:gd name="connsiteY0" fmla="*/ 771076 h 5768753"/>
              <a:gd name="connsiteX1" fmla="*/ 771076 w 10385142"/>
              <a:gd name="connsiteY1" fmla="*/ 0 h 5768753"/>
              <a:gd name="connsiteX2" fmla="*/ 1730857 w 10385142"/>
              <a:gd name="connsiteY2" fmla="*/ 0 h 5768753"/>
              <a:gd name="connsiteX3" fmla="*/ 1730857 w 10385142"/>
              <a:gd name="connsiteY3" fmla="*/ 0 h 5768753"/>
              <a:gd name="connsiteX4" fmla="*/ 4327143 w 10385142"/>
              <a:gd name="connsiteY4" fmla="*/ 0 h 5768753"/>
              <a:gd name="connsiteX5" fmla="*/ 9614066 w 10385142"/>
              <a:gd name="connsiteY5" fmla="*/ 0 h 5768753"/>
              <a:gd name="connsiteX6" fmla="*/ 10385142 w 10385142"/>
              <a:gd name="connsiteY6" fmla="*/ 771076 h 5768753"/>
              <a:gd name="connsiteX7" fmla="*/ 10385142 w 10385142"/>
              <a:gd name="connsiteY7" fmla="*/ 2698711 h 5768753"/>
              <a:gd name="connsiteX8" fmla="*/ 10385142 w 10385142"/>
              <a:gd name="connsiteY8" fmla="*/ 2698711 h 5768753"/>
              <a:gd name="connsiteX9" fmla="*/ 10385142 w 10385142"/>
              <a:gd name="connsiteY9" fmla="*/ 3855301 h 5768753"/>
              <a:gd name="connsiteX10" fmla="*/ 10385142 w 10385142"/>
              <a:gd name="connsiteY10" fmla="*/ 3855285 h 5768753"/>
              <a:gd name="connsiteX11" fmla="*/ 9614066 w 10385142"/>
              <a:gd name="connsiteY11" fmla="*/ 4626361 h 5768753"/>
              <a:gd name="connsiteX12" fmla="*/ 2109766 w 10385142"/>
              <a:gd name="connsiteY12" fmla="*/ 4625618 h 5768753"/>
              <a:gd name="connsiteX13" fmla="*/ 1401936 w 10385142"/>
              <a:gd name="connsiteY13" fmla="*/ 5768753 h 5768753"/>
              <a:gd name="connsiteX14" fmla="*/ 1405619 w 10385142"/>
              <a:gd name="connsiteY14" fmla="*/ 4625690 h 5768753"/>
              <a:gd name="connsiteX15" fmla="*/ 771076 w 10385142"/>
              <a:gd name="connsiteY15" fmla="*/ 4626361 h 5768753"/>
              <a:gd name="connsiteX16" fmla="*/ 0 w 10385142"/>
              <a:gd name="connsiteY16" fmla="*/ 3855285 h 5768753"/>
              <a:gd name="connsiteX17" fmla="*/ 0 w 10385142"/>
              <a:gd name="connsiteY17" fmla="*/ 3855301 h 5768753"/>
              <a:gd name="connsiteX18" fmla="*/ 0 w 10385142"/>
              <a:gd name="connsiteY18" fmla="*/ 2698711 h 5768753"/>
              <a:gd name="connsiteX19" fmla="*/ 0 w 10385142"/>
              <a:gd name="connsiteY19" fmla="*/ 2698711 h 5768753"/>
              <a:gd name="connsiteX20" fmla="*/ 0 w 10385142"/>
              <a:gd name="connsiteY20" fmla="*/ 771076 h 5768753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109766 w 10385142"/>
              <a:gd name="connsiteY12" fmla="*/ 4625618 h 5741401"/>
              <a:gd name="connsiteX13" fmla="*/ 1413295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109766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865551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85142" h="5397548">
                <a:moveTo>
                  <a:pt x="0" y="771076"/>
                </a:moveTo>
                <a:cubicBezTo>
                  <a:pt x="0" y="345222"/>
                  <a:pt x="345222" y="0"/>
                  <a:pt x="771076" y="0"/>
                </a:cubicBezTo>
                <a:lnTo>
                  <a:pt x="1730857" y="0"/>
                </a:lnTo>
                <a:lnTo>
                  <a:pt x="1730857" y="0"/>
                </a:lnTo>
                <a:lnTo>
                  <a:pt x="4327143" y="0"/>
                </a:lnTo>
                <a:lnTo>
                  <a:pt x="9614066" y="0"/>
                </a:lnTo>
                <a:cubicBezTo>
                  <a:pt x="10039920" y="0"/>
                  <a:pt x="10385142" y="345222"/>
                  <a:pt x="10385142" y="771076"/>
                </a:cubicBezTo>
                <a:lnTo>
                  <a:pt x="10385142" y="2698711"/>
                </a:lnTo>
                <a:lnTo>
                  <a:pt x="10385142" y="2698711"/>
                </a:lnTo>
                <a:lnTo>
                  <a:pt x="10385142" y="3855301"/>
                </a:lnTo>
                <a:lnTo>
                  <a:pt x="10385142" y="3855285"/>
                </a:lnTo>
                <a:cubicBezTo>
                  <a:pt x="10385142" y="4281139"/>
                  <a:pt x="10039920" y="4626361"/>
                  <a:pt x="9614066" y="4626361"/>
                </a:cubicBezTo>
                <a:lnTo>
                  <a:pt x="2189682" y="4625618"/>
                </a:lnTo>
                <a:cubicBezTo>
                  <a:pt x="2088857" y="4729237"/>
                  <a:pt x="1554425" y="5247042"/>
                  <a:pt x="1406480" y="5397548"/>
                </a:cubicBezTo>
                <a:cubicBezTo>
                  <a:pt x="1407951" y="5186775"/>
                  <a:pt x="1404148" y="4836463"/>
                  <a:pt x="1405619" y="4625690"/>
                </a:cubicBezTo>
                <a:lnTo>
                  <a:pt x="771076" y="4626361"/>
                </a:lnTo>
                <a:cubicBezTo>
                  <a:pt x="345222" y="4626361"/>
                  <a:pt x="0" y="4281139"/>
                  <a:pt x="0" y="3855285"/>
                </a:cubicBezTo>
                <a:lnTo>
                  <a:pt x="0" y="3855301"/>
                </a:lnTo>
                <a:lnTo>
                  <a:pt x="0" y="2698711"/>
                </a:lnTo>
                <a:lnTo>
                  <a:pt x="0" y="2698711"/>
                </a:lnTo>
                <a:lnTo>
                  <a:pt x="0" y="7710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DCEED213-FAB0-471F-80F9-5211C6A68E58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4" name="Undertitel 1">
            <a:extLst>
              <a:ext uri="{FF2B5EF4-FFF2-40B4-BE49-F238E27FC236}">
                <a16:creationId xmlns:a16="http://schemas.microsoft.com/office/drawing/2014/main" id="{AD80CB9B-FD19-4731-A5FA-7F59C26BA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3984" y="827082"/>
            <a:ext cx="7860219" cy="40690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3600" dirty="0">
                <a:solidFill>
                  <a:schemeClr val="accent3"/>
                </a:solidFill>
                <a:latin typeface="Century Gothic" panose="020B0502020202020204" pitchFamily="34" charset="0"/>
              </a:rPr>
              <a:t>VURDERINGSKRITERIER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Jeres ide/løsning vil blive bedømt ud fra følgende kriterier: </a:t>
            </a:r>
            <a:b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100000"/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Hvor original er jeres løsning – eksisterer den allerede i en eller anden form, eller er den aldrig set før?</a:t>
            </a: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100000"/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100000"/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Bæredygtighed: </a:t>
            </a:r>
          </a:p>
          <a:p>
            <a:pPr marL="542925" lvl="1" indent="-184150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60000"/>
              <a:buFont typeface="Century Gothic" panose="020B0502020202020204" pitchFamily="34" charset="0"/>
              <a:buChar char="►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People: Bidrager den med værdi til samfundet?</a:t>
            </a:r>
          </a:p>
          <a:p>
            <a:pPr marL="542925" lvl="1" indent="-184150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60000"/>
              <a:buFont typeface="Century Gothic" panose="020B0502020202020204" pitchFamily="34" charset="0"/>
              <a:buChar char="►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Profit: Kan I tjene penge på jeres løsning? </a:t>
            </a:r>
          </a:p>
          <a:p>
            <a:pPr marL="542925" lvl="1" indent="-184150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60000"/>
              <a:buFont typeface="Century Gothic" panose="020B0502020202020204" pitchFamily="34" charset="0"/>
              <a:buChar char="►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Planet: Hvilken påvirkning har jeres løsning på miljøet? 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100000"/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100000"/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Kan jeres idé skaleres – hvor stort er jeres marked, og hvor mange mennesker kan I nå ud til?</a:t>
            </a: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100000"/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ct val="100000"/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Kan </a:t>
            </a:r>
            <a:r>
              <a:rPr lang="da-DK" sz="1400">
                <a:solidFill>
                  <a:schemeClr val="bg1"/>
                </a:solidFill>
                <a:latin typeface="Century Gothic" panose="020B0502020202020204" pitchFamily="34" charset="0"/>
              </a:rPr>
              <a:t>jeres idé </a:t>
            </a: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realiseres... og hvornår? Hvad kan I som team selv tilbyde, og hvad mangler I hjælp og ressourcer til?</a:t>
            </a:r>
            <a:endParaRPr lang="da-DK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Grafik 17" descr="Hammer">
            <a:extLst>
              <a:ext uri="{FF2B5EF4-FFF2-40B4-BE49-F238E27FC236}">
                <a16:creationId xmlns:a16="http://schemas.microsoft.com/office/drawing/2014/main" id="{F285C16E-DA21-4E7E-8D0B-1C44E6BAD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870" y="4010346"/>
            <a:ext cx="1782609" cy="1782609"/>
          </a:xfrm>
          <a:prstGeom prst="rect">
            <a:avLst/>
          </a:prstGeom>
        </p:spPr>
      </p:pic>
      <p:grpSp>
        <p:nvGrpSpPr>
          <p:cNvPr id="25" name="Gruppe 24">
            <a:extLst>
              <a:ext uri="{FF2B5EF4-FFF2-40B4-BE49-F238E27FC236}">
                <a16:creationId xmlns:a16="http://schemas.microsoft.com/office/drawing/2014/main" id="{9E92A1F3-6B41-400A-99B3-C67DDC6E0441}"/>
              </a:ext>
            </a:extLst>
          </p:cNvPr>
          <p:cNvGrpSpPr/>
          <p:nvPr/>
        </p:nvGrpSpPr>
        <p:grpSpPr>
          <a:xfrm>
            <a:off x="10083298" y="-165404"/>
            <a:ext cx="2108702" cy="2274106"/>
            <a:chOff x="10083298" y="-165404"/>
            <a:chExt cx="2108702" cy="2274106"/>
          </a:xfrm>
        </p:grpSpPr>
        <p:sp>
          <p:nvSpPr>
            <p:cNvPr id="26" name="Retvinklet trekant 25">
              <a:extLst>
                <a:ext uri="{FF2B5EF4-FFF2-40B4-BE49-F238E27FC236}">
                  <a16:creationId xmlns:a16="http://schemas.microsoft.com/office/drawing/2014/main" id="{1DBD797F-B791-4F3C-9422-2D64F4C3A51F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0083298" y="0"/>
              <a:ext cx="2108702" cy="2108702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7" name="Tekstfelt 26">
              <a:extLst>
                <a:ext uri="{FF2B5EF4-FFF2-40B4-BE49-F238E27FC236}">
                  <a16:creationId xmlns:a16="http://schemas.microsoft.com/office/drawing/2014/main" id="{D4BF8882-EFA9-4F49-B20C-46C585893F60}"/>
                </a:ext>
              </a:extLst>
            </p:cNvPr>
            <p:cNvSpPr txBox="1"/>
            <p:nvPr/>
          </p:nvSpPr>
          <p:spPr>
            <a:xfrm rot="2700000">
              <a:off x="10615868" y="355476"/>
              <a:ext cx="1798889" cy="757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OBS!</a:t>
              </a:r>
            </a:p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Slet dette  slide </a:t>
              </a:r>
            </a:p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inden aflevering</a:t>
              </a:r>
            </a:p>
          </p:txBody>
        </p:sp>
      </p:grp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FAA0DC3A-2325-41B8-A341-EA61C8F23DBC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0EEC6229-B10A-4C60-B42A-2A50D498C2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3D99F8AC-8A08-4FCD-9E16-741AFC66C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6528B6FC-A971-4E18-AB8B-B0B024B97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4367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lipse 33">
            <a:extLst>
              <a:ext uri="{FF2B5EF4-FFF2-40B4-BE49-F238E27FC236}">
                <a16:creationId xmlns:a16="http://schemas.microsoft.com/office/drawing/2014/main" id="{843A7F61-7B65-4C0A-B03B-98FD80C0B752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5357437-AE7E-4F48-AAFC-080B0AA47553}"/>
              </a:ext>
            </a:extLst>
          </p:cNvPr>
          <p:cNvSpPr>
            <a:spLocks noChangeAspect="1"/>
          </p:cNvSpPr>
          <p:nvPr/>
        </p:nvSpPr>
        <p:spPr>
          <a:xfrm>
            <a:off x="265903" y="3257971"/>
            <a:ext cx="3341735" cy="3341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9" name="Taleboble: rektangel med afrundede hjørner 28">
            <a:extLst>
              <a:ext uri="{FF2B5EF4-FFF2-40B4-BE49-F238E27FC236}">
                <a16:creationId xmlns:a16="http://schemas.microsoft.com/office/drawing/2014/main" id="{120F251F-C6E1-4228-B9D4-BE5FC1619A15}"/>
              </a:ext>
            </a:extLst>
          </p:cNvPr>
          <p:cNvSpPr/>
          <p:nvPr/>
        </p:nvSpPr>
        <p:spPr>
          <a:xfrm flipH="1">
            <a:off x="3359995" y="610279"/>
            <a:ext cx="8108199" cy="5262976"/>
          </a:xfrm>
          <a:custGeom>
            <a:avLst/>
            <a:gdLst>
              <a:gd name="connsiteX0" fmla="*/ 0 w 10385142"/>
              <a:gd name="connsiteY0" fmla="*/ 771076 h 4626361"/>
              <a:gd name="connsiteX1" fmla="*/ 771076 w 10385142"/>
              <a:gd name="connsiteY1" fmla="*/ 0 h 4626361"/>
              <a:gd name="connsiteX2" fmla="*/ 1730857 w 10385142"/>
              <a:gd name="connsiteY2" fmla="*/ 0 h 4626361"/>
              <a:gd name="connsiteX3" fmla="*/ 1730857 w 10385142"/>
              <a:gd name="connsiteY3" fmla="*/ 0 h 4626361"/>
              <a:gd name="connsiteX4" fmla="*/ 4327143 w 10385142"/>
              <a:gd name="connsiteY4" fmla="*/ 0 h 4626361"/>
              <a:gd name="connsiteX5" fmla="*/ 9614066 w 10385142"/>
              <a:gd name="connsiteY5" fmla="*/ 0 h 4626361"/>
              <a:gd name="connsiteX6" fmla="*/ 10385142 w 10385142"/>
              <a:gd name="connsiteY6" fmla="*/ 771076 h 4626361"/>
              <a:gd name="connsiteX7" fmla="*/ 10385142 w 10385142"/>
              <a:gd name="connsiteY7" fmla="*/ 2698711 h 4626361"/>
              <a:gd name="connsiteX8" fmla="*/ 10385142 w 10385142"/>
              <a:gd name="connsiteY8" fmla="*/ 2698711 h 4626361"/>
              <a:gd name="connsiteX9" fmla="*/ 10385142 w 10385142"/>
              <a:gd name="connsiteY9" fmla="*/ 3855301 h 4626361"/>
              <a:gd name="connsiteX10" fmla="*/ 10385142 w 10385142"/>
              <a:gd name="connsiteY10" fmla="*/ 3855285 h 4626361"/>
              <a:gd name="connsiteX11" fmla="*/ 9614066 w 10385142"/>
              <a:gd name="connsiteY11" fmla="*/ 4626361 h 4626361"/>
              <a:gd name="connsiteX12" fmla="*/ 4327143 w 10385142"/>
              <a:gd name="connsiteY12" fmla="*/ 4626361 h 4626361"/>
              <a:gd name="connsiteX13" fmla="*/ 1408018 w 10385142"/>
              <a:gd name="connsiteY13" fmla="*/ 5096446 h 4626361"/>
              <a:gd name="connsiteX14" fmla="*/ 1730857 w 10385142"/>
              <a:gd name="connsiteY14" fmla="*/ 4626361 h 4626361"/>
              <a:gd name="connsiteX15" fmla="*/ 771076 w 10385142"/>
              <a:gd name="connsiteY15" fmla="*/ 4626361 h 4626361"/>
              <a:gd name="connsiteX16" fmla="*/ 0 w 10385142"/>
              <a:gd name="connsiteY16" fmla="*/ 3855285 h 4626361"/>
              <a:gd name="connsiteX17" fmla="*/ 0 w 10385142"/>
              <a:gd name="connsiteY17" fmla="*/ 3855301 h 4626361"/>
              <a:gd name="connsiteX18" fmla="*/ 0 w 10385142"/>
              <a:gd name="connsiteY18" fmla="*/ 2698711 h 4626361"/>
              <a:gd name="connsiteX19" fmla="*/ 0 w 10385142"/>
              <a:gd name="connsiteY19" fmla="*/ 2698711 h 4626361"/>
              <a:gd name="connsiteX20" fmla="*/ 0 w 10385142"/>
              <a:gd name="connsiteY20" fmla="*/ 771076 h 4626361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21363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21363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11530 w 10385142"/>
              <a:gd name="connsiteY12" fmla="*/ 4655858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311530 w 10385142"/>
              <a:gd name="connsiteY12" fmla="*/ 4626361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730857 w 10385142"/>
              <a:gd name="connsiteY14" fmla="*/ 4626361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26057 w 10385142"/>
              <a:gd name="connsiteY14" fmla="*/ 461652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0319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1843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096446"/>
              <a:gd name="connsiteX1" fmla="*/ 771076 w 10385142"/>
              <a:gd name="connsiteY1" fmla="*/ 0 h 5096446"/>
              <a:gd name="connsiteX2" fmla="*/ 1730857 w 10385142"/>
              <a:gd name="connsiteY2" fmla="*/ 0 h 5096446"/>
              <a:gd name="connsiteX3" fmla="*/ 1730857 w 10385142"/>
              <a:gd name="connsiteY3" fmla="*/ 0 h 5096446"/>
              <a:gd name="connsiteX4" fmla="*/ 4327143 w 10385142"/>
              <a:gd name="connsiteY4" fmla="*/ 0 h 5096446"/>
              <a:gd name="connsiteX5" fmla="*/ 9614066 w 10385142"/>
              <a:gd name="connsiteY5" fmla="*/ 0 h 5096446"/>
              <a:gd name="connsiteX6" fmla="*/ 10385142 w 10385142"/>
              <a:gd name="connsiteY6" fmla="*/ 771076 h 5096446"/>
              <a:gd name="connsiteX7" fmla="*/ 10385142 w 10385142"/>
              <a:gd name="connsiteY7" fmla="*/ 2698711 h 5096446"/>
              <a:gd name="connsiteX8" fmla="*/ 10385142 w 10385142"/>
              <a:gd name="connsiteY8" fmla="*/ 2698711 h 5096446"/>
              <a:gd name="connsiteX9" fmla="*/ 10385142 w 10385142"/>
              <a:gd name="connsiteY9" fmla="*/ 3855301 h 5096446"/>
              <a:gd name="connsiteX10" fmla="*/ 10385142 w 10385142"/>
              <a:gd name="connsiteY10" fmla="*/ 3855285 h 5096446"/>
              <a:gd name="connsiteX11" fmla="*/ 9614066 w 10385142"/>
              <a:gd name="connsiteY11" fmla="*/ 4626361 h 5096446"/>
              <a:gd name="connsiteX12" fmla="*/ 2232872 w 10385142"/>
              <a:gd name="connsiteY12" fmla="*/ 4646026 h 5096446"/>
              <a:gd name="connsiteX13" fmla="*/ 1408018 w 10385142"/>
              <a:gd name="connsiteY13" fmla="*/ 5096446 h 5096446"/>
              <a:gd name="connsiteX14" fmla="*/ 1414627 w 10385142"/>
              <a:gd name="connsiteY14" fmla="*/ 4627958 h 5096446"/>
              <a:gd name="connsiteX15" fmla="*/ 771076 w 10385142"/>
              <a:gd name="connsiteY15" fmla="*/ 4626361 h 5096446"/>
              <a:gd name="connsiteX16" fmla="*/ 0 w 10385142"/>
              <a:gd name="connsiteY16" fmla="*/ 3855285 h 5096446"/>
              <a:gd name="connsiteX17" fmla="*/ 0 w 10385142"/>
              <a:gd name="connsiteY17" fmla="*/ 3855301 h 5096446"/>
              <a:gd name="connsiteX18" fmla="*/ 0 w 10385142"/>
              <a:gd name="connsiteY18" fmla="*/ 2698711 h 5096446"/>
              <a:gd name="connsiteX19" fmla="*/ 0 w 10385142"/>
              <a:gd name="connsiteY19" fmla="*/ 2698711 h 5096446"/>
              <a:gd name="connsiteX20" fmla="*/ 0 w 10385142"/>
              <a:gd name="connsiteY20" fmla="*/ 771076 h 509644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32872 w 10385142"/>
              <a:gd name="connsiteY12" fmla="*/ 464602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32872 w 10385142"/>
              <a:gd name="connsiteY12" fmla="*/ 4670972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20861 w 10385142"/>
              <a:gd name="connsiteY12" fmla="*/ 4698187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220861 w 10385142"/>
              <a:gd name="connsiteY12" fmla="*/ 4727670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81828 w 10385142"/>
              <a:gd name="connsiteY12" fmla="*/ 4845599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81828 w 10385142"/>
              <a:gd name="connsiteY12" fmla="*/ 4845599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15771 w 10385142"/>
              <a:gd name="connsiteY12" fmla="*/ 458479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14627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11624 w 10385142"/>
              <a:gd name="connsiteY14" fmla="*/ 4630226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3422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3422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2616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2616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7958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8622 w 10385142"/>
              <a:gd name="connsiteY14" fmla="*/ 4630226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7886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260276"/>
              <a:gd name="connsiteX1" fmla="*/ 771076 w 10385142"/>
              <a:gd name="connsiteY1" fmla="*/ 0 h 5260276"/>
              <a:gd name="connsiteX2" fmla="*/ 1730857 w 10385142"/>
              <a:gd name="connsiteY2" fmla="*/ 0 h 5260276"/>
              <a:gd name="connsiteX3" fmla="*/ 1730857 w 10385142"/>
              <a:gd name="connsiteY3" fmla="*/ 0 h 5260276"/>
              <a:gd name="connsiteX4" fmla="*/ 4327143 w 10385142"/>
              <a:gd name="connsiteY4" fmla="*/ 0 h 5260276"/>
              <a:gd name="connsiteX5" fmla="*/ 9614066 w 10385142"/>
              <a:gd name="connsiteY5" fmla="*/ 0 h 5260276"/>
              <a:gd name="connsiteX6" fmla="*/ 10385142 w 10385142"/>
              <a:gd name="connsiteY6" fmla="*/ 771076 h 5260276"/>
              <a:gd name="connsiteX7" fmla="*/ 10385142 w 10385142"/>
              <a:gd name="connsiteY7" fmla="*/ 2698711 h 5260276"/>
              <a:gd name="connsiteX8" fmla="*/ 10385142 w 10385142"/>
              <a:gd name="connsiteY8" fmla="*/ 2698711 h 5260276"/>
              <a:gd name="connsiteX9" fmla="*/ 10385142 w 10385142"/>
              <a:gd name="connsiteY9" fmla="*/ 3855301 h 5260276"/>
              <a:gd name="connsiteX10" fmla="*/ 10385142 w 10385142"/>
              <a:gd name="connsiteY10" fmla="*/ 3855285 h 5260276"/>
              <a:gd name="connsiteX11" fmla="*/ 9614066 w 10385142"/>
              <a:gd name="connsiteY11" fmla="*/ 4626361 h 5260276"/>
              <a:gd name="connsiteX12" fmla="*/ 2109766 w 10385142"/>
              <a:gd name="connsiteY12" fmla="*/ 4625618 h 5260276"/>
              <a:gd name="connsiteX13" fmla="*/ 1404208 w 10385142"/>
              <a:gd name="connsiteY13" fmla="*/ 5260276 h 5260276"/>
              <a:gd name="connsiteX14" fmla="*/ 1405619 w 10385142"/>
              <a:gd name="connsiteY14" fmla="*/ 4625690 h 5260276"/>
              <a:gd name="connsiteX15" fmla="*/ 771076 w 10385142"/>
              <a:gd name="connsiteY15" fmla="*/ 4626361 h 5260276"/>
              <a:gd name="connsiteX16" fmla="*/ 0 w 10385142"/>
              <a:gd name="connsiteY16" fmla="*/ 3855285 h 5260276"/>
              <a:gd name="connsiteX17" fmla="*/ 0 w 10385142"/>
              <a:gd name="connsiteY17" fmla="*/ 3855301 h 5260276"/>
              <a:gd name="connsiteX18" fmla="*/ 0 w 10385142"/>
              <a:gd name="connsiteY18" fmla="*/ 2698711 h 5260276"/>
              <a:gd name="connsiteX19" fmla="*/ 0 w 10385142"/>
              <a:gd name="connsiteY19" fmla="*/ 2698711 h 5260276"/>
              <a:gd name="connsiteX20" fmla="*/ 0 w 10385142"/>
              <a:gd name="connsiteY20" fmla="*/ 771076 h 5260276"/>
              <a:gd name="connsiteX0" fmla="*/ 0 w 10385142"/>
              <a:gd name="connsiteY0" fmla="*/ 771076 h 5094723"/>
              <a:gd name="connsiteX1" fmla="*/ 771076 w 10385142"/>
              <a:gd name="connsiteY1" fmla="*/ 0 h 5094723"/>
              <a:gd name="connsiteX2" fmla="*/ 1730857 w 10385142"/>
              <a:gd name="connsiteY2" fmla="*/ 0 h 5094723"/>
              <a:gd name="connsiteX3" fmla="*/ 1730857 w 10385142"/>
              <a:gd name="connsiteY3" fmla="*/ 0 h 5094723"/>
              <a:gd name="connsiteX4" fmla="*/ 4327143 w 10385142"/>
              <a:gd name="connsiteY4" fmla="*/ 0 h 5094723"/>
              <a:gd name="connsiteX5" fmla="*/ 9614066 w 10385142"/>
              <a:gd name="connsiteY5" fmla="*/ 0 h 5094723"/>
              <a:gd name="connsiteX6" fmla="*/ 10385142 w 10385142"/>
              <a:gd name="connsiteY6" fmla="*/ 771076 h 5094723"/>
              <a:gd name="connsiteX7" fmla="*/ 10385142 w 10385142"/>
              <a:gd name="connsiteY7" fmla="*/ 2698711 h 5094723"/>
              <a:gd name="connsiteX8" fmla="*/ 10385142 w 10385142"/>
              <a:gd name="connsiteY8" fmla="*/ 2698711 h 5094723"/>
              <a:gd name="connsiteX9" fmla="*/ 10385142 w 10385142"/>
              <a:gd name="connsiteY9" fmla="*/ 3855301 h 5094723"/>
              <a:gd name="connsiteX10" fmla="*/ 10385142 w 10385142"/>
              <a:gd name="connsiteY10" fmla="*/ 3855285 h 5094723"/>
              <a:gd name="connsiteX11" fmla="*/ 9614066 w 10385142"/>
              <a:gd name="connsiteY11" fmla="*/ 4626361 h 5094723"/>
              <a:gd name="connsiteX12" fmla="*/ 2109766 w 10385142"/>
              <a:gd name="connsiteY12" fmla="*/ 4625618 h 5094723"/>
              <a:gd name="connsiteX13" fmla="*/ 1404208 w 10385142"/>
              <a:gd name="connsiteY13" fmla="*/ 5094723 h 5094723"/>
              <a:gd name="connsiteX14" fmla="*/ 1405619 w 10385142"/>
              <a:gd name="connsiteY14" fmla="*/ 4625690 h 5094723"/>
              <a:gd name="connsiteX15" fmla="*/ 771076 w 10385142"/>
              <a:gd name="connsiteY15" fmla="*/ 4626361 h 5094723"/>
              <a:gd name="connsiteX16" fmla="*/ 0 w 10385142"/>
              <a:gd name="connsiteY16" fmla="*/ 3855285 h 5094723"/>
              <a:gd name="connsiteX17" fmla="*/ 0 w 10385142"/>
              <a:gd name="connsiteY17" fmla="*/ 3855301 h 5094723"/>
              <a:gd name="connsiteX18" fmla="*/ 0 w 10385142"/>
              <a:gd name="connsiteY18" fmla="*/ 2698711 h 5094723"/>
              <a:gd name="connsiteX19" fmla="*/ 0 w 10385142"/>
              <a:gd name="connsiteY19" fmla="*/ 2698711 h 5094723"/>
              <a:gd name="connsiteX20" fmla="*/ 0 w 10385142"/>
              <a:gd name="connsiteY20" fmla="*/ 771076 h 5094723"/>
              <a:gd name="connsiteX0" fmla="*/ 0 w 10385142"/>
              <a:gd name="connsiteY0" fmla="*/ 771076 h 5747262"/>
              <a:gd name="connsiteX1" fmla="*/ 771076 w 10385142"/>
              <a:gd name="connsiteY1" fmla="*/ 0 h 5747262"/>
              <a:gd name="connsiteX2" fmla="*/ 1730857 w 10385142"/>
              <a:gd name="connsiteY2" fmla="*/ 0 h 5747262"/>
              <a:gd name="connsiteX3" fmla="*/ 1730857 w 10385142"/>
              <a:gd name="connsiteY3" fmla="*/ 0 h 5747262"/>
              <a:gd name="connsiteX4" fmla="*/ 4327143 w 10385142"/>
              <a:gd name="connsiteY4" fmla="*/ 0 h 5747262"/>
              <a:gd name="connsiteX5" fmla="*/ 9614066 w 10385142"/>
              <a:gd name="connsiteY5" fmla="*/ 0 h 5747262"/>
              <a:gd name="connsiteX6" fmla="*/ 10385142 w 10385142"/>
              <a:gd name="connsiteY6" fmla="*/ 771076 h 5747262"/>
              <a:gd name="connsiteX7" fmla="*/ 10385142 w 10385142"/>
              <a:gd name="connsiteY7" fmla="*/ 2698711 h 5747262"/>
              <a:gd name="connsiteX8" fmla="*/ 10385142 w 10385142"/>
              <a:gd name="connsiteY8" fmla="*/ 2698711 h 5747262"/>
              <a:gd name="connsiteX9" fmla="*/ 10385142 w 10385142"/>
              <a:gd name="connsiteY9" fmla="*/ 3855301 h 5747262"/>
              <a:gd name="connsiteX10" fmla="*/ 10385142 w 10385142"/>
              <a:gd name="connsiteY10" fmla="*/ 3855285 h 5747262"/>
              <a:gd name="connsiteX11" fmla="*/ 9614066 w 10385142"/>
              <a:gd name="connsiteY11" fmla="*/ 4626361 h 5747262"/>
              <a:gd name="connsiteX12" fmla="*/ 2109766 w 10385142"/>
              <a:gd name="connsiteY12" fmla="*/ 4625618 h 5747262"/>
              <a:gd name="connsiteX13" fmla="*/ 1397392 w 10385142"/>
              <a:gd name="connsiteY13" fmla="*/ 5747262 h 5747262"/>
              <a:gd name="connsiteX14" fmla="*/ 1405619 w 10385142"/>
              <a:gd name="connsiteY14" fmla="*/ 4625690 h 5747262"/>
              <a:gd name="connsiteX15" fmla="*/ 771076 w 10385142"/>
              <a:gd name="connsiteY15" fmla="*/ 4626361 h 5747262"/>
              <a:gd name="connsiteX16" fmla="*/ 0 w 10385142"/>
              <a:gd name="connsiteY16" fmla="*/ 3855285 h 5747262"/>
              <a:gd name="connsiteX17" fmla="*/ 0 w 10385142"/>
              <a:gd name="connsiteY17" fmla="*/ 3855301 h 5747262"/>
              <a:gd name="connsiteX18" fmla="*/ 0 w 10385142"/>
              <a:gd name="connsiteY18" fmla="*/ 2698711 h 5747262"/>
              <a:gd name="connsiteX19" fmla="*/ 0 w 10385142"/>
              <a:gd name="connsiteY19" fmla="*/ 2698711 h 5747262"/>
              <a:gd name="connsiteX20" fmla="*/ 0 w 10385142"/>
              <a:gd name="connsiteY20" fmla="*/ 771076 h 5747262"/>
              <a:gd name="connsiteX0" fmla="*/ 0 w 10385142"/>
              <a:gd name="connsiteY0" fmla="*/ 771076 h 5760938"/>
              <a:gd name="connsiteX1" fmla="*/ 771076 w 10385142"/>
              <a:gd name="connsiteY1" fmla="*/ 0 h 5760938"/>
              <a:gd name="connsiteX2" fmla="*/ 1730857 w 10385142"/>
              <a:gd name="connsiteY2" fmla="*/ 0 h 5760938"/>
              <a:gd name="connsiteX3" fmla="*/ 1730857 w 10385142"/>
              <a:gd name="connsiteY3" fmla="*/ 0 h 5760938"/>
              <a:gd name="connsiteX4" fmla="*/ 4327143 w 10385142"/>
              <a:gd name="connsiteY4" fmla="*/ 0 h 5760938"/>
              <a:gd name="connsiteX5" fmla="*/ 9614066 w 10385142"/>
              <a:gd name="connsiteY5" fmla="*/ 0 h 5760938"/>
              <a:gd name="connsiteX6" fmla="*/ 10385142 w 10385142"/>
              <a:gd name="connsiteY6" fmla="*/ 771076 h 5760938"/>
              <a:gd name="connsiteX7" fmla="*/ 10385142 w 10385142"/>
              <a:gd name="connsiteY7" fmla="*/ 2698711 h 5760938"/>
              <a:gd name="connsiteX8" fmla="*/ 10385142 w 10385142"/>
              <a:gd name="connsiteY8" fmla="*/ 2698711 h 5760938"/>
              <a:gd name="connsiteX9" fmla="*/ 10385142 w 10385142"/>
              <a:gd name="connsiteY9" fmla="*/ 3855301 h 5760938"/>
              <a:gd name="connsiteX10" fmla="*/ 10385142 w 10385142"/>
              <a:gd name="connsiteY10" fmla="*/ 3855285 h 5760938"/>
              <a:gd name="connsiteX11" fmla="*/ 9614066 w 10385142"/>
              <a:gd name="connsiteY11" fmla="*/ 4626361 h 5760938"/>
              <a:gd name="connsiteX12" fmla="*/ 2109766 w 10385142"/>
              <a:gd name="connsiteY12" fmla="*/ 4625618 h 5760938"/>
              <a:gd name="connsiteX13" fmla="*/ 1401936 w 10385142"/>
              <a:gd name="connsiteY13" fmla="*/ 5760938 h 5760938"/>
              <a:gd name="connsiteX14" fmla="*/ 1405619 w 10385142"/>
              <a:gd name="connsiteY14" fmla="*/ 4625690 h 5760938"/>
              <a:gd name="connsiteX15" fmla="*/ 771076 w 10385142"/>
              <a:gd name="connsiteY15" fmla="*/ 4626361 h 5760938"/>
              <a:gd name="connsiteX16" fmla="*/ 0 w 10385142"/>
              <a:gd name="connsiteY16" fmla="*/ 3855285 h 5760938"/>
              <a:gd name="connsiteX17" fmla="*/ 0 w 10385142"/>
              <a:gd name="connsiteY17" fmla="*/ 3855301 h 5760938"/>
              <a:gd name="connsiteX18" fmla="*/ 0 w 10385142"/>
              <a:gd name="connsiteY18" fmla="*/ 2698711 h 5760938"/>
              <a:gd name="connsiteX19" fmla="*/ 0 w 10385142"/>
              <a:gd name="connsiteY19" fmla="*/ 2698711 h 5760938"/>
              <a:gd name="connsiteX20" fmla="*/ 0 w 10385142"/>
              <a:gd name="connsiteY20" fmla="*/ 771076 h 5760938"/>
              <a:gd name="connsiteX0" fmla="*/ 0 w 10385142"/>
              <a:gd name="connsiteY0" fmla="*/ 771076 h 5768753"/>
              <a:gd name="connsiteX1" fmla="*/ 771076 w 10385142"/>
              <a:gd name="connsiteY1" fmla="*/ 0 h 5768753"/>
              <a:gd name="connsiteX2" fmla="*/ 1730857 w 10385142"/>
              <a:gd name="connsiteY2" fmla="*/ 0 h 5768753"/>
              <a:gd name="connsiteX3" fmla="*/ 1730857 w 10385142"/>
              <a:gd name="connsiteY3" fmla="*/ 0 h 5768753"/>
              <a:gd name="connsiteX4" fmla="*/ 4327143 w 10385142"/>
              <a:gd name="connsiteY4" fmla="*/ 0 h 5768753"/>
              <a:gd name="connsiteX5" fmla="*/ 9614066 w 10385142"/>
              <a:gd name="connsiteY5" fmla="*/ 0 h 5768753"/>
              <a:gd name="connsiteX6" fmla="*/ 10385142 w 10385142"/>
              <a:gd name="connsiteY6" fmla="*/ 771076 h 5768753"/>
              <a:gd name="connsiteX7" fmla="*/ 10385142 w 10385142"/>
              <a:gd name="connsiteY7" fmla="*/ 2698711 h 5768753"/>
              <a:gd name="connsiteX8" fmla="*/ 10385142 w 10385142"/>
              <a:gd name="connsiteY8" fmla="*/ 2698711 h 5768753"/>
              <a:gd name="connsiteX9" fmla="*/ 10385142 w 10385142"/>
              <a:gd name="connsiteY9" fmla="*/ 3855301 h 5768753"/>
              <a:gd name="connsiteX10" fmla="*/ 10385142 w 10385142"/>
              <a:gd name="connsiteY10" fmla="*/ 3855285 h 5768753"/>
              <a:gd name="connsiteX11" fmla="*/ 9614066 w 10385142"/>
              <a:gd name="connsiteY11" fmla="*/ 4626361 h 5768753"/>
              <a:gd name="connsiteX12" fmla="*/ 2109766 w 10385142"/>
              <a:gd name="connsiteY12" fmla="*/ 4625618 h 5768753"/>
              <a:gd name="connsiteX13" fmla="*/ 1401936 w 10385142"/>
              <a:gd name="connsiteY13" fmla="*/ 5768753 h 5768753"/>
              <a:gd name="connsiteX14" fmla="*/ 1405619 w 10385142"/>
              <a:gd name="connsiteY14" fmla="*/ 4625690 h 5768753"/>
              <a:gd name="connsiteX15" fmla="*/ 771076 w 10385142"/>
              <a:gd name="connsiteY15" fmla="*/ 4626361 h 5768753"/>
              <a:gd name="connsiteX16" fmla="*/ 0 w 10385142"/>
              <a:gd name="connsiteY16" fmla="*/ 3855285 h 5768753"/>
              <a:gd name="connsiteX17" fmla="*/ 0 w 10385142"/>
              <a:gd name="connsiteY17" fmla="*/ 3855301 h 5768753"/>
              <a:gd name="connsiteX18" fmla="*/ 0 w 10385142"/>
              <a:gd name="connsiteY18" fmla="*/ 2698711 h 5768753"/>
              <a:gd name="connsiteX19" fmla="*/ 0 w 10385142"/>
              <a:gd name="connsiteY19" fmla="*/ 2698711 h 5768753"/>
              <a:gd name="connsiteX20" fmla="*/ 0 w 10385142"/>
              <a:gd name="connsiteY20" fmla="*/ 771076 h 5768753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109766 w 10385142"/>
              <a:gd name="connsiteY12" fmla="*/ 4625618 h 5741401"/>
              <a:gd name="connsiteX13" fmla="*/ 1413295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109766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1007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741401"/>
              <a:gd name="connsiteX1" fmla="*/ 771076 w 10385142"/>
              <a:gd name="connsiteY1" fmla="*/ 0 h 5741401"/>
              <a:gd name="connsiteX2" fmla="*/ 1730857 w 10385142"/>
              <a:gd name="connsiteY2" fmla="*/ 0 h 5741401"/>
              <a:gd name="connsiteX3" fmla="*/ 1730857 w 10385142"/>
              <a:gd name="connsiteY3" fmla="*/ 0 h 5741401"/>
              <a:gd name="connsiteX4" fmla="*/ 4327143 w 10385142"/>
              <a:gd name="connsiteY4" fmla="*/ 0 h 5741401"/>
              <a:gd name="connsiteX5" fmla="*/ 9614066 w 10385142"/>
              <a:gd name="connsiteY5" fmla="*/ 0 h 5741401"/>
              <a:gd name="connsiteX6" fmla="*/ 10385142 w 10385142"/>
              <a:gd name="connsiteY6" fmla="*/ 771076 h 5741401"/>
              <a:gd name="connsiteX7" fmla="*/ 10385142 w 10385142"/>
              <a:gd name="connsiteY7" fmla="*/ 2698711 h 5741401"/>
              <a:gd name="connsiteX8" fmla="*/ 10385142 w 10385142"/>
              <a:gd name="connsiteY8" fmla="*/ 2698711 h 5741401"/>
              <a:gd name="connsiteX9" fmla="*/ 10385142 w 10385142"/>
              <a:gd name="connsiteY9" fmla="*/ 3855301 h 5741401"/>
              <a:gd name="connsiteX10" fmla="*/ 10385142 w 10385142"/>
              <a:gd name="connsiteY10" fmla="*/ 3855285 h 5741401"/>
              <a:gd name="connsiteX11" fmla="*/ 9614066 w 10385142"/>
              <a:gd name="connsiteY11" fmla="*/ 4626361 h 5741401"/>
              <a:gd name="connsiteX12" fmla="*/ 2865551 w 10385142"/>
              <a:gd name="connsiteY12" fmla="*/ 4625618 h 5741401"/>
              <a:gd name="connsiteX13" fmla="*/ 1406480 w 10385142"/>
              <a:gd name="connsiteY13" fmla="*/ 5741401 h 5741401"/>
              <a:gd name="connsiteX14" fmla="*/ 1405619 w 10385142"/>
              <a:gd name="connsiteY14" fmla="*/ 4625690 h 5741401"/>
              <a:gd name="connsiteX15" fmla="*/ 771076 w 10385142"/>
              <a:gd name="connsiteY15" fmla="*/ 4626361 h 5741401"/>
              <a:gd name="connsiteX16" fmla="*/ 0 w 10385142"/>
              <a:gd name="connsiteY16" fmla="*/ 3855285 h 5741401"/>
              <a:gd name="connsiteX17" fmla="*/ 0 w 10385142"/>
              <a:gd name="connsiteY17" fmla="*/ 3855301 h 5741401"/>
              <a:gd name="connsiteX18" fmla="*/ 0 w 10385142"/>
              <a:gd name="connsiteY18" fmla="*/ 2698711 h 5741401"/>
              <a:gd name="connsiteX19" fmla="*/ 0 w 10385142"/>
              <a:gd name="connsiteY19" fmla="*/ 2698711 h 5741401"/>
              <a:gd name="connsiteX20" fmla="*/ 0 w 10385142"/>
              <a:gd name="connsiteY20" fmla="*/ 771076 h 5741401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865551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  <a:gd name="connsiteX0" fmla="*/ 0 w 10385142"/>
              <a:gd name="connsiteY0" fmla="*/ 771076 h 5397548"/>
              <a:gd name="connsiteX1" fmla="*/ 771076 w 10385142"/>
              <a:gd name="connsiteY1" fmla="*/ 0 h 5397548"/>
              <a:gd name="connsiteX2" fmla="*/ 1730857 w 10385142"/>
              <a:gd name="connsiteY2" fmla="*/ 0 h 5397548"/>
              <a:gd name="connsiteX3" fmla="*/ 1730857 w 10385142"/>
              <a:gd name="connsiteY3" fmla="*/ 0 h 5397548"/>
              <a:gd name="connsiteX4" fmla="*/ 4327143 w 10385142"/>
              <a:gd name="connsiteY4" fmla="*/ 0 h 5397548"/>
              <a:gd name="connsiteX5" fmla="*/ 9614066 w 10385142"/>
              <a:gd name="connsiteY5" fmla="*/ 0 h 5397548"/>
              <a:gd name="connsiteX6" fmla="*/ 10385142 w 10385142"/>
              <a:gd name="connsiteY6" fmla="*/ 771076 h 5397548"/>
              <a:gd name="connsiteX7" fmla="*/ 10385142 w 10385142"/>
              <a:gd name="connsiteY7" fmla="*/ 2698711 h 5397548"/>
              <a:gd name="connsiteX8" fmla="*/ 10385142 w 10385142"/>
              <a:gd name="connsiteY8" fmla="*/ 2698711 h 5397548"/>
              <a:gd name="connsiteX9" fmla="*/ 10385142 w 10385142"/>
              <a:gd name="connsiteY9" fmla="*/ 3855301 h 5397548"/>
              <a:gd name="connsiteX10" fmla="*/ 10385142 w 10385142"/>
              <a:gd name="connsiteY10" fmla="*/ 3855285 h 5397548"/>
              <a:gd name="connsiteX11" fmla="*/ 9614066 w 10385142"/>
              <a:gd name="connsiteY11" fmla="*/ 4626361 h 5397548"/>
              <a:gd name="connsiteX12" fmla="*/ 2189682 w 10385142"/>
              <a:gd name="connsiteY12" fmla="*/ 4625618 h 5397548"/>
              <a:gd name="connsiteX13" fmla="*/ 1406480 w 10385142"/>
              <a:gd name="connsiteY13" fmla="*/ 5397548 h 5397548"/>
              <a:gd name="connsiteX14" fmla="*/ 1405619 w 10385142"/>
              <a:gd name="connsiteY14" fmla="*/ 4625690 h 5397548"/>
              <a:gd name="connsiteX15" fmla="*/ 771076 w 10385142"/>
              <a:gd name="connsiteY15" fmla="*/ 4626361 h 5397548"/>
              <a:gd name="connsiteX16" fmla="*/ 0 w 10385142"/>
              <a:gd name="connsiteY16" fmla="*/ 3855285 h 5397548"/>
              <a:gd name="connsiteX17" fmla="*/ 0 w 10385142"/>
              <a:gd name="connsiteY17" fmla="*/ 3855301 h 5397548"/>
              <a:gd name="connsiteX18" fmla="*/ 0 w 10385142"/>
              <a:gd name="connsiteY18" fmla="*/ 2698711 h 5397548"/>
              <a:gd name="connsiteX19" fmla="*/ 0 w 10385142"/>
              <a:gd name="connsiteY19" fmla="*/ 2698711 h 5397548"/>
              <a:gd name="connsiteX20" fmla="*/ 0 w 10385142"/>
              <a:gd name="connsiteY20" fmla="*/ 771076 h 539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85142" h="5397548">
                <a:moveTo>
                  <a:pt x="0" y="771076"/>
                </a:moveTo>
                <a:cubicBezTo>
                  <a:pt x="0" y="345222"/>
                  <a:pt x="345222" y="0"/>
                  <a:pt x="771076" y="0"/>
                </a:cubicBezTo>
                <a:lnTo>
                  <a:pt x="1730857" y="0"/>
                </a:lnTo>
                <a:lnTo>
                  <a:pt x="1730857" y="0"/>
                </a:lnTo>
                <a:lnTo>
                  <a:pt x="4327143" y="0"/>
                </a:lnTo>
                <a:lnTo>
                  <a:pt x="9614066" y="0"/>
                </a:lnTo>
                <a:cubicBezTo>
                  <a:pt x="10039920" y="0"/>
                  <a:pt x="10385142" y="345222"/>
                  <a:pt x="10385142" y="771076"/>
                </a:cubicBezTo>
                <a:lnTo>
                  <a:pt x="10385142" y="2698711"/>
                </a:lnTo>
                <a:lnTo>
                  <a:pt x="10385142" y="2698711"/>
                </a:lnTo>
                <a:lnTo>
                  <a:pt x="10385142" y="3855301"/>
                </a:lnTo>
                <a:lnTo>
                  <a:pt x="10385142" y="3855285"/>
                </a:lnTo>
                <a:cubicBezTo>
                  <a:pt x="10385142" y="4281139"/>
                  <a:pt x="10039920" y="4626361"/>
                  <a:pt x="9614066" y="4626361"/>
                </a:cubicBezTo>
                <a:lnTo>
                  <a:pt x="2189682" y="4625618"/>
                </a:lnTo>
                <a:cubicBezTo>
                  <a:pt x="2088857" y="4729237"/>
                  <a:pt x="1554425" y="5247042"/>
                  <a:pt x="1406480" y="5397548"/>
                </a:cubicBezTo>
                <a:cubicBezTo>
                  <a:pt x="1407951" y="5186775"/>
                  <a:pt x="1404148" y="4836463"/>
                  <a:pt x="1405619" y="4625690"/>
                </a:cubicBezTo>
                <a:lnTo>
                  <a:pt x="771076" y="4626361"/>
                </a:lnTo>
                <a:cubicBezTo>
                  <a:pt x="345222" y="4626361"/>
                  <a:pt x="0" y="4281139"/>
                  <a:pt x="0" y="3855285"/>
                </a:cubicBezTo>
                <a:lnTo>
                  <a:pt x="0" y="3855301"/>
                </a:lnTo>
                <a:lnTo>
                  <a:pt x="0" y="2698711"/>
                </a:lnTo>
                <a:lnTo>
                  <a:pt x="0" y="2698711"/>
                </a:lnTo>
                <a:lnTo>
                  <a:pt x="0" y="7710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DCEED213-FAB0-471F-80F9-5211C6A68E58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4" name="Undertitel 1">
            <a:extLst>
              <a:ext uri="{FF2B5EF4-FFF2-40B4-BE49-F238E27FC236}">
                <a16:creationId xmlns:a16="http://schemas.microsoft.com/office/drawing/2014/main" id="{AD80CB9B-FD19-4731-A5FA-7F59C26BA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3984" y="827082"/>
            <a:ext cx="7860219" cy="40690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3600" dirty="0">
                <a:solidFill>
                  <a:schemeClr val="accent3"/>
                </a:solidFill>
                <a:latin typeface="Century Gothic" panose="020B0502020202020204" pitchFamily="34" charset="0"/>
              </a:rPr>
              <a:t>KRAV TIL FORMAT OG DEADLINE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Der må ikke afleveres mere end 10 slides + evt. bilag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Yderligere bilag skal kopieres ind i dette dokument, så alt ligger samlet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Struktur og format SKAL overholdes </a:t>
            </a:r>
            <a:b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da-DK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3038" indent="-17303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Dokumentet skal afleveres som én samlet PDF. Undtagelse: video-filer kan sendes separat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Dokumentet skal sendes til </a:t>
            </a:r>
            <a:b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Katja Søgård Johansen: katja@corolab.dk </a:t>
            </a:r>
            <a:b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senest mandag d. 4. november</a:t>
            </a:r>
            <a:endParaRPr lang="da-DK" sz="1400" b="1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Grafik 17" descr="Tjekliste">
            <a:extLst>
              <a:ext uri="{FF2B5EF4-FFF2-40B4-BE49-F238E27FC236}">
                <a16:creationId xmlns:a16="http://schemas.microsoft.com/office/drawing/2014/main" id="{F285C16E-DA21-4E7E-8D0B-1C44E6BAD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0206" y="3965332"/>
            <a:ext cx="1927012" cy="1927012"/>
          </a:xfrm>
          <a:prstGeom prst="rect">
            <a:avLst/>
          </a:prstGeom>
        </p:spPr>
      </p:pic>
      <p:grpSp>
        <p:nvGrpSpPr>
          <p:cNvPr id="5" name="Gruppe 4">
            <a:extLst>
              <a:ext uri="{FF2B5EF4-FFF2-40B4-BE49-F238E27FC236}">
                <a16:creationId xmlns:a16="http://schemas.microsoft.com/office/drawing/2014/main" id="{08A7C22D-508D-4F09-B1E2-BC19E14C0259}"/>
              </a:ext>
            </a:extLst>
          </p:cNvPr>
          <p:cNvGrpSpPr/>
          <p:nvPr/>
        </p:nvGrpSpPr>
        <p:grpSpPr>
          <a:xfrm>
            <a:off x="10083298" y="-165404"/>
            <a:ext cx="2108702" cy="2274106"/>
            <a:chOff x="10083298" y="-165404"/>
            <a:chExt cx="2108702" cy="2274106"/>
          </a:xfrm>
        </p:grpSpPr>
        <p:sp>
          <p:nvSpPr>
            <p:cNvPr id="2" name="Retvinklet trekant 1">
              <a:extLst>
                <a:ext uri="{FF2B5EF4-FFF2-40B4-BE49-F238E27FC236}">
                  <a16:creationId xmlns:a16="http://schemas.microsoft.com/office/drawing/2014/main" id="{C714B869-556D-40D9-B96A-A78785F23519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0083298" y="0"/>
              <a:ext cx="2108702" cy="2108702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3" name="Tekstfelt 2">
              <a:extLst>
                <a:ext uri="{FF2B5EF4-FFF2-40B4-BE49-F238E27FC236}">
                  <a16:creationId xmlns:a16="http://schemas.microsoft.com/office/drawing/2014/main" id="{5BE227A5-B922-4F8B-8D6C-CCAB5ADDEDA5}"/>
                </a:ext>
              </a:extLst>
            </p:cNvPr>
            <p:cNvSpPr txBox="1"/>
            <p:nvPr/>
          </p:nvSpPr>
          <p:spPr>
            <a:xfrm rot="2700000">
              <a:off x="10615868" y="355476"/>
              <a:ext cx="1798889" cy="757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OBS!</a:t>
              </a:r>
            </a:p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Slet dette  slide </a:t>
              </a:r>
            </a:p>
            <a:p>
              <a:pPr algn="ctr">
                <a:lnSpc>
                  <a:spcPct val="90000"/>
                </a:lnSpc>
              </a:pPr>
              <a:r>
                <a:rPr lang="da-DK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inden aflevering</a:t>
              </a:r>
            </a:p>
          </p:txBody>
        </p:sp>
      </p:grp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24D13E54-9C30-4FB3-8ACA-68A0AAFC8220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5096742E-538C-4D43-BDF0-BAED8A29E3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7D2C3849-A97A-4436-BA42-57EC47F0A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BBA11E10-3BC3-4CCC-B21C-2BF827B3A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949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936830A5-6671-48F2-9CFE-AFBB1DD5D891}"/>
              </a:ext>
            </a:extLst>
          </p:cNvPr>
          <p:cNvSpPr txBox="1"/>
          <p:nvPr/>
        </p:nvSpPr>
        <p:spPr>
          <a:xfrm>
            <a:off x="269645" y="265193"/>
            <a:ext cx="4186608" cy="535801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da-DK" sz="1400" u="sng" dirty="0">
                <a:solidFill>
                  <a:schemeClr val="accent3"/>
                </a:solidFill>
                <a:latin typeface="Century Gothic" panose="020B0502020202020204" pitchFamily="34" charset="0"/>
              </a:rPr>
              <a:t>[Produkt/virksomhedsnavn]</a:t>
            </a: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 er for </a:t>
            </a:r>
            <a:endParaRPr lang="da-DK" sz="1400" u="sng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da-DK" sz="1400" u="sng" dirty="0">
                <a:solidFill>
                  <a:schemeClr val="accent3"/>
                </a:solidFill>
                <a:latin typeface="Century Gothic" panose="020B0502020202020204" pitchFamily="34" charset="0"/>
              </a:rPr>
              <a:t>[kundesegment]</a:t>
            </a: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, som/ønsker/har brug for</a:t>
            </a:r>
            <a:endParaRPr lang="da-DK" sz="1400" u="sng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da-DK" sz="1400" u="sng" dirty="0">
                <a:solidFill>
                  <a:schemeClr val="accent3"/>
                </a:solidFill>
                <a:latin typeface="Century Gothic" panose="020B0502020202020204" pitchFamily="34" charset="0"/>
              </a:rPr>
              <a:t>[grund til, hvorfor de ønsker at købe]</a:t>
            </a: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5E8C76CB-8675-4498-A041-41F4D9EABBCD}"/>
              </a:ext>
            </a:extLst>
          </p:cNvPr>
          <p:cNvGrpSpPr/>
          <p:nvPr/>
        </p:nvGrpSpPr>
        <p:grpSpPr>
          <a:xfrm>
            <a:off x="4612640" y="259510"/>
            <a:ext cx="7353597" cy="5379289"/>
            <a:chOff x="4612640" y="259510"/>
            <a:chExt cx="7353597" cy="4363289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D84EAC67-4364-435D-AA6D-C8D79919C15B}"/>
                </a:ext>
              </a:extLst>
            </p:cNvPr>
            <p:cNvGrpSpPr/>
            <p:nvPr/>
          </p:nvGrpSpPr>
          <p:grpSpPr>
            <a:xfrm>
              <a:off x="4612640" y="259510"/>
              <a:ext cx="7353597" cy="4363289"/>
              <a:chOff x="6081195" y="253415"/>
              <a:chExt cx="5887074" cy="3582414"/>
            </a:xfrm>
          </p:grpSpPr>
          <p:sp>
            <p:nvSpPr>
              <p:cNvPr id="14" name="Handlingsknap: tom 13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FB38A9A7-ABBE-4FCB-878E-86A8840EE470}"/>
                  </a:ext>
                </a:extLst>
              </p:cNvPr>
              <p:cNvSpPr/>
              <p:nvPr/>
            </p:nvSpPr>
            <p:spPr>
              <a:xfrm>
                <a:off x="6100327" y="260350"/>
                <a:ext cx="5839723" cy="3575479"/>
              </a:xfrm>
              <a:prstGeom prst="actionButtonBlank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>
                  <a:latin typeface="Century Gothic" panose="020B0502020202020204" pitchFamily="34" charset="0"/>
                </a:endParaRPr>
              </a:p>
            </p:txBody>
          </p:sp>
          <p:cxnSp>
            <p:nvCxnSpPr>
              <p:cNvPr id="15" name="Lige forbindelse 14">
                <a:extLst>
                  <a:ext uri="{FF2B5EF4-FFF2-40B4-BE49-F238E27FC236}">
                    <a16:creationId xmlns:a16="http://schemas.microsoft.com/office/drawing/2014/main" id="{5DEE7214-CA74-4274-840A-BC3617E0F0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0283" y="260649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Lige forbindelse 15">
                <a:extLst>
                  <a:ext uri="{FF2B5EF4-FFF2-40B4-BE49-F238E27FC236}">
                    <a16:creationId xmlns:a16="http://schemas.microsoft.com/office/drawing/2014/main" id="{BE833E6B-897B-42E1-97B9-612332AB80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81195" y="253415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A7566A96-151E-4E86-B590-C8AAF59B20D4}"/>
                </a:ext>
              </a:extLst>
            </p:cNvPr>
            <p:cNvSpPr txBox="1">
              <a:spLocks/>
            </p:cNvSpPr>
            <p:nvPr/>
          </p:nvSpPr>
          <p:spPr>
            <a:xfrm>
              <a:off x="4633408" y="516083"/>
              <a:ext cx="7294450" cy="14700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da-DK" sz="9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D26231D5-B4CE-43B8-815F-4DACB4B5EF62}"/>
                </a:ext>
              </a:extLst>
            </p:cNvPr>
            <p:cNvSpPr txBox="1">
              <a:spLocks/>
            </p:cNvSpPr>
            <p:nvPr/>
          </p:nvSpPr>
          <p:spPr>
            <a:xfrm>
              <a:off x="4622056" y="3012634"/>
              <a:ext cx="7305801" cy="147002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da-DK" sz="2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FORSIDE</a:t>
              </a:r>
            </a:p>
            <a:p>
              <a:pPr algn="ctr"/>
              <a:endParaRPr lang="da-DK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Indsæt billede af produkt, </a:t>
              </a:r>
            </a:p>
            <a:p>
              <a:pPr algn="ctr"/>
              <a: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service eller lignende</a:t>
              </a:r>
              <a:endParaRPr lang="da-DK" sz="2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08A0EF5-D23D-46F7-BEB5-42EF8A949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1851" y="265193"/>
            <a:ext cx="7280504" cy="5358015"/>
          </a:xfrm>
        </p:spPr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D98A294-BD10-4E9D-8382-7FE096B577C1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46AA082F-74A9-4469-8715-17E9063C005A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AD3D96D3-214C-49A0-BE5F-3E511AD92915}"/>
              </a:ext>
            </a:extLst>
          </p:cNvPr>
          <p:cNvSpPr/>
          <p:nvPr/>
        </p:nvSpPr>
        <p:spPr>
          <a:xfrm>
            <a:off x="1085947" y="5896532"/>
            <a:ext cx="5010054" cy="7017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Navn på Challenge.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Vores koncept/virksomhedsnavn.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Kontaktperson, navn, mail, tlf.</a:t>
            </a:r>
          </a:p>
        </p:txBody>
      </p:sp>
      <p:pic>
        <p:nvPicPr>
          <p:cNvPr id="37" name="Grafik 36" descr="Butik">
            <a:extLst>
              <a:ext uri="{FF2B5EF4-FFF2-40B4-BE49-F238E27FC236}">
                <a16:creationId xmlns:a16="http://schemas.microsoft.com/office/drawing/2014/main" id="{CD36D291-8EF9-469B-A2E9-6ABE70800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024" y="5985313"/>
            <a:ext cx="502981" cy="502981"/>
          </a:xfrm>
          <a:prstGeom prst="rect">
            <a:avLst/>
          </a:prstGeom>
        </p:spPr>
      </p:pic>
      <p:grpSp>
        <p:nvGrpSpPr>
          <p:cNvPr id="20" name="Gruppe 19">
            <a:extLst>
              <a:ext uri="{FF2B5EF4-FFF2-40B4-BE49-F238E27FC236}">
                <a16:creationId xmlns:a16="http://schemas.microsoft.com/office/drawing/2014/main" id="{02788851-FAD6-40DE-BF27-EB5EDE00BE98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FF2F47C8-F25C-4095-B15C-AA8E296787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25" name="Billede 24">
              <a:extLst>
                <a:ext uri="{FF2B5EF4-FFF2-40B4-BE49-F238E27FC236}">
                  <a16:creationId xmlns:a16="http://schemas.microsoft.com/office/drawing/2014/main" id="{AD89F36C-1C98-4CF2-AD29-EAAC48AF7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26" name="Billede 25">
              <a:extLst>
                <a:ext uri="{FF2B5EF4-FFF2-40B4-BE49-F238E27FC236}">
                  <a16:creationId xmlns:a16="http://schemas.microsoft.com/office/drawing/2014/main" id="{DB8EC169-B4B5-44F4-9CDF-A203ECE33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321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AB2A615-CE6E-496A-9608-24DFE5B34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26" y="1322202"/>
            <a:ext cx="5700079" cy="4230084"/>
          </a:xfrm>
        </p:spPr>
        <p:txBody>
          <a:bodyPr>
            <a:normAutofit/>
          </a:bodyPr>
          <a:lstStyle/>
          <a:p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C3C188F6-BBD0-47AD-B148-61A1630F64AD}"/>
              </a:ext>
            </a:extLst>
          </p:cNvPr>
          <p:cNvGrpSpPr/>
          <p:nvPr/>
        </p:nvGrpSpPr>
        <p:grpSpPr>
          <a:xfrm>
            <a:off x="6219525" y="1313981"/>
            <a:ext cx="5746712" cy="4246880"/>
            <a:chOff x="4612640" y="259510"/>
            <a:chExt cx="7353597" cy="4363289"/>
          </a:xfrm>
        </p:grpSpPr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1D7C629E-61BB-48A0-9F7C-C2D152231308}"/>
                </a:ext>
              </a:extLst>
            </p:cNvPr>
            <p:cNvGrpSpPr/>
            <p:nvPr/>
          </p:nvGrpSpPr>
          <p:grpSpPr>
            <a:xfrm>
              <a:off x="4612640" y="259510"/>
              <a:ext cx="7353597" cy="4363289"/>
              <a:chOff x="6081195" y="253415"/>
              <a:chExt cx="5887074" cy="3582414"/>
            </a:xfrm>
          </p:grpSpPr>
          <p:sp>
            <p:nvSpPr>
              <p:cNvPr id="9" name="Handlingsknap: tom 8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3081E9CD-23B1-4D1D-8B3E-3FA50792AFB5}"/>
                  </a:ext>
                </a:extLst>
              </p:cNvPr>
              <p:cNvSpPr/>
              <p:nvPr/>
            </p:nvSpPr>
            <p:spPr>
              <a:xfrm>
                <a:off x="6100327" y="260350"/>
                <a:ext cx="5839723" cy="3575479"/>
              </a:xfrm>
              <a:prstGeom prst="actionButtonBlank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>
                  <a:latin typeface="Century Gothic" panose="020B0502020202020204" pitchFamily="34" charset="0"/>
                </a:endParaRPr>
              </a:p>
            </p:txBody>
          </p:sp>
          <p:cxnSp>
            <p:nvCxnSpPr>
              <p:cNvPr id="10" name="Lige forbindelse 9">
                <a:extLst>
                  <a:ext uri="{FF2B5EF4-FFF2-40B4-BE49-F238E27FC236}">
                    <a16:creationId xmlns:a16="http://schemas.microsoft.com/office/drawing/2014/main" id="{26C184C0-65A9-4BF8-86FF-9AF73108C2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0283" y="260649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Lige forbindelse 10">
                <a:extLst>
                  <a:ext uri="{FF2B5EF4-FFF2-40B4-BE49-F238E27FC236}">
                    <a16:creationId xmlns:a16="http://schemas.microsoft.com/office/drawing/2014/main" id="{A3E7C629-0402-43A0-A920-27F3B5B267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81195" y="253415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BD25E41D-3E5A-4874-A164-A4E2410D7443}"/>
                </a:ext>
              </a:extLst>
            </p:cNvPr>
            <p:cNvSpPr txBox="1">
              <a:spLocks/>
            </p:cNvSpPr>
            <p:nvPr/>
          </p:nvSpPr>
          <p:spPr>
            <a:xfrm>
              <a:off x="4633408" y="516083"/>
              <a:ext cx="7294450" cy="14700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da-DK" sz="9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42EBDDFA-A6D7-4695-9BC4-5C56E804D8A5}"/>
                </a:ext>
              </a:extLst>
            </p:cNvPr>
            <p:cNvSpPr txBox="1">
              <a:spLocks/>
            </p:cNvSpPr>
            <p:nvPr/>
          </p:nvSpPr>
          <p:spPr>
            <a:xfrm>
              <a:off x="4622056" y="3012634"/>
              <a:ext cx="7305801" cy="147002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endParaRPr lang="da-DK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Illustrér problemet/</a:t>
              </a:r>
              <a:b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behovet, hvis muligt.</a:t>
              </a:r>
            </a:p>
            <a:p>
              <a:pPr algn="ctr"/>
              <a:endParaRPr lang="da-DK" sz="2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BCFC90B-17FD-43EB-81EA-897F457A2D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7961" y="1319516"/>
            <a:ext cx="5679781" cy="4224503"/>
          </a:xfrm>
        </p:spPr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4FDF348-AE8C-4D08-9575-85B63E89BE3E}"/>
              </a:ext>
            </a:extLst>
          </p:cNvPr>
          <p:cNvSpPr/>
          <p:nvPr/>
        </p:nvSpPr>
        <p:spPr>
          <a:xfrm>
            <a:off x="1085947" y="5769210"/>
            <a:ext cx="5010054" cy="8284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Forklar det præcise problem som jeres produkt løser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Kort, præcist og letforståeligt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Billeder fortæller ofte bedre end ord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7DABA0E-986C-4113-B222-5A9B02B86DF4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PROBLEMET/BEHOVET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F20F6D7-60DE-4B49-9E03-3A067754D32D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57DF0EB-0576-418B-92E9-D5CB93630E71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22" name="Grafik 21" descr="Spørgsmålstegn">
            <a:extLst>
              <a:ext uri="{FF2B5EF4-FFF2-40B4-BE49-F238E27FC236}">
                <a16:creationId xmlns:a16="http://schemas.microsoft.com/office/drawing/2014/main" id="{73E729D6-92CE-4CDE-9D82-4F293DBE3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262" y="6030725"/>
            <a:ext cx="252000" cy="252000"/>
          </a:xfrm>
          <a:prstGeom prst="rect">
            <a:avLst/>
          </a:prstGeom>
        </p:spPr>
      </p:pic>
      <p:pic>
        <p:nvPicPr>
          <p:cNvPr id="25" name="Grafik 24" descr="Forstørrelsesglas">
            <a:extLst>
              <a:ext uri="{FF2B5EF4-FFF2-40B4-BE49-F238E27FC236}">
                <a16:creationId xmlns:a16="http://schemas.microsoft.com/office/drawing/2014/main" id="{DDAA6DD6-A672-4B12-AAD7-410E66228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1625" y="5919450"/>
            <a:ext cx="583095" cy="583095"/>
          </a:xfrm>
          <a:prstGeom prst="rect">
            <a:avLst/>
          </a:prstGeom>
        </p:spPr>
      </p:pic>
      <p:grpSp>
        <p:nvGrpSpPr>
          <p:cNvPr id="26" name="Gruppe 25">
            <a:extLst>
              <a:ext uri="{FF2B5EF4-FFF2-40B4-BE49-F238E27FC236}">
                <a16:creationId xmlns:a16="http://schemas.microsoft.com/office/drawing/2014/main" id="{60A71ECF-F5CD-4BF8-A7EC-9567A198B94D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27" name="Billede 26">
              <a:extLst>
                <a:ext uri="{FF2B5EF4-FFF2-40B4-BE49-F238E27FC236}">
                  <a16:creationId xmlns:a16="http://schemas.microsoft.com/office/drawing/2014/main" id="{6F923E13-59B5-4D0E-9023-91C1D9D160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28" name="Billede 27">
              <a:extLst>
                <a:ext uri="{FF2B5EF4-FFF2-40B4-BE49-F238E27FC236}">
                  <a16:creationId xmlns:a16="http://schemas.microsoft.com/office/drawing/2014/main" id="{0DCB8E07-2BCF-4FAE-99B6-296F8B1B7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29" name="Billede 28">
              <a:extLst>
                <a:ext uri="{FF2B5EF4-FFF2-40B4-BE49-F238E27FC236}">
                  <a16:creationId xmlns:a16="http://schemas.microsoft.com/office/drawing/2014/main" id="{03876D41-FA4E-478B-9901-66111A611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856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D7EAF65-44E5-4D0C-8F78-E3D297173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22202"/>
            <a:ext cx="3932237" cy="4221818"/>
          </a:xfrm>
        </p:spPr>
        <p:txBody>
          <a:bodyPr tIns="0">
            <a:noAutofit/>
          </a:bodyPr>
          <a:lstStyle/>
          <a:p>
            <a:pPr marL="171450" indent="-171450"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5"/>
                </a:solidFill>
                <a:latin typeface="Century Gothic" panose="020B0502020202020204" pitchFamily="34" charset="0"/>
              </a:rPr>
              <a:t>Demografi</a:t>
            </a:r>
          </a:p>
          <a:p>
            <a:pPr lvl="1"/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Køn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alder,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civilstand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børn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indtægt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stilling,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uddannelse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hobby?</a:t>
            </a:r>
          </a:p>
          <a:p>
            <a:pPr lvl="1"/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5"/>
                </a:solidFill>
                <a:latin typeface="Century Gothic" panose="020B0502020202020204" pitchFamily="34" charset="0"/>
              </a:rPr>
              <a:t>Geografi</a:t>
            </a:r>
          </a:p>
          <a:p>
            <a:pPr lvl="1"/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Hvor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bor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 de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henne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?</a:t>
            </a:r>
          </a:p>
          <a:p>
            <a:pPr lvl="1"/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Urbanicitet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? By,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forstad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land</a:t>
            </a:r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5"/>
                </a:solidFill>
                <a:latin typeface="Century Gothic" panose="020B0502020202020204" pitchFamily="34" charset="0"/>
              </a:rPr>
              <a:t>Adfærd</a:t>
            </a:r>
          </a:p>
          <a:p>
            <a:pPr lvl="1"/>
            <a: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Hvad bruger de deres tid på, hvad er deres kendetegn, stil, interesser osv.?</a:t>
            </a:r>
          </a:p>
          <a:p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Century Gothic" panose="020B0502020202020204" pitchFamily="34" charset="0"/>
              <a:buChar char="●"/>
            </a:pPr>
            <a:r>
              <a:rPr lang="da-DK" sz="1400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Psykografi</a:t>
            </a:r>
            <a:endParaRPr lang="da-DK" sz="1400" dirty="0">
              <a:solidFill>
                <a:schemeClr val="accent5"/>
              </a:solidFill>
              <a:latin typeface="Century Gothic" panose="020B0502020202020204" pitchFamily="34" charset="0"/>
            </a:endParaRPr>
          </a:p>
          <a:p>
            <a:pPr lvl="1"/>
            <a: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Segmentering baseret på en lang række forskelligartede analyser, eks.?</a:t>
            </a:r>
          </a:p>
          <a:p>
            <a:pPr lvl="1"/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Forbrugernes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holdninger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værdier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adfærd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følelser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opfattelser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overbevisninger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og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interesser</a:t>
            </a:r>
            <a:r>
              <a:rPr lang="en-US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?</a:t>
            </a:r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Pladsholder til tekst 3">
            <a:extLst>
              <a:ext uri="{FF2B5EF4-FFF2-40B4-BE49-F238E27FC236}">
                <a16:creationId xmlns:a16="http://schemas.microsoft.com/office/drawing/2014/main" id="{2115448E-EE40-43CB-9C95-591F4CA0E90B}"/>
              </a:ext>
            </a:extLst>
          </p:cNvPr>
          <p:cNvSpPr txBox="1">
            <a:spLocks/>
          </p:cNvSpPr>
          <p:nvPr/>
        </p:nvSpPr>
        <p:spPr>
          <a:xfrm>
            <a:off x="2408151" y="2793776"/>
            <a:ext cx="4268789" cy="4802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EC54EE3-607D-4AF1-986A-FA0D43524AF9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KUNDE/BRUGER SEGMENT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072857E-EBBF-40D1-970B-F9212E0AF0E7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55CC26FD-A701-4248-B789-FB0793DD3067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30" name="Grafik 29" descr="Mål">
            <a:extLst>
              <a:ext uri="{FF2B5EF4-FFF2-40B4-BE49-F238E27FC236}">
                <a16:creationId xmlns:a16="http://schemas.microsoft.com/office/drawing/2014/main" id="{CFFBE6FC-66C8-495B-AD42-162546EEB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053" y="5924368"/>
            <a:ext cx="600684" cy="600684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39413C02-2D33-4B4A-A6E8-8FBE77633FB1}"/>
              </a:ext>
            </a:extLst>
          </p:cNvPr>
          <p:cNvSpPr/>
          <p:nvPr/>
        </p:nvSpPr>
        <p:spPr>
          <a:xfrm>
            <a:off x="1085946" y="5917314"/>
            <a:ext cx="5356417" cy="70173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Hvordan ser din kunde ud – indsæt billede.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Tip: </a:t>
            </a: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I kan eventuelt beskrive og visualisere jeres kunde som </a:t>
            </a:r>
            <a:b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spc="-70" dirty="0">
                <a:solidFill>
                  <a:schemeClr val="accent3"/>
                </a:solidFill>
                <a:latin typeface="Century Gothic" panose="020B0502020202020204" pitchFamily="34" charset="0"/>
              </a:rPr>
              <a:t>en egentlig person (persona) med navn, alder, interesser mv.</a:t>
            </a:r>
          </a:p>
        </p:txBody>
      </p:sp>
      <p:cxnSp>
        <p:nvCxnSpPr>
          <p:cNvPr id="29" name="Lige pilforbindelse 28">
            <a:extLst>
              <a:ext uri="{FF2B5EF4-FFF2-40B4-BE49-F238E27FC236}">
                <a16:creationId xmlns:a16="http://schemas.microsoft.com/office/drawing/2014/main" id="{DB2E8C59-A9F2-47FF-87E9-A7F7033A9345}"/>
              </a:ext>
            </a:extLst>
          </p:cNvPr>
          <p:cNvCxnSpPr>
            <a:cxnSpLocks/>
          </p:cNvCxnSpPr>
          <p:nvPr/>
        </p:nvCxnSpPr>
        <p:spPr>
          <a:xfrm flipV="1">
            <a:off x="5079732" y="5565605"/>
            <a:ext cx="1039418" cy="437883"/>
          </a:xfrm>
          <a:prstGeom prst="straightConnector1">
            <a:avLst/>
          </a:prstGeom>
          <a:ln w="28575">
            <a:solidFill>
              <a:schemeClr val="accent5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lede 1">
            <a:extLst>
              <a:ext uri="{FF2B5EF4-FFF2-40B4-BE49-F238E27FC236}">
                <a16:creationId xmlns:a16="http://schemas.microsoft.com/office/drawing/2014/main" id="{67CAB83A-71CD-433C-BE45-7C8BBD11F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602" y="1379891"/>
            <a:ext cx="5694158" cy="4243184"/>
          </a:xfrm>
          <a:prstGeom prst="rect">
            <a:avLst/>
          </a:prstGeom>
        </p:spPr>
      </p:pic>
      <p:grpSp>
        <p:nvGrpSpPr>
          <p:cNvPr id="19" name="Gruppe 18">
            <a:extLst>
              <a:ext uri="{FF2B5EF4-FFF2-40B4-BE49-F238E27FC236}">
                <a16:creationId xmlns:a16="http://schemas.microsoft.com/office/drawing/2014/main" id="{EDAD4F68-30E5-450F-9092-F5C7A116DE41}"/>
              </a:ext>
            </a:extLst>
          </p:cNvPr>
          <p:cNvGrpSpPr/>
          <p:nvPr/>
        </p:nvGrpSpPr>
        <p:grpSpPr>
          <a:xfrm>
            <a:off x="6219525" y="1313981"/>
            <a:ext cx="5746712" cy="4246880"/>
            <a:chOff x="4612640" y="259510"/>
            <a:chExt cx="7353597" cy="4363289"/>
          </a:xfrm>
        </p:grpSpPr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F9E32131-08F9-44A8-B082-72011E8B4B7D}"/>
                </a:ext>
              </a:extLst>
            </p:cNvPr>
            <p:cNvGrpSpPr/>
            <p:nvPr/>
          </p:nvGrpSpPr>
          <p:grpSpPr>
            <a:xfrm>
              <a:off x="4612640" y="259510"/>
              <a:ext cx="7353597" cy="4363289"/>
              <a:chOff x="6081195" y="253415"/>
              <a:chExt cx="5887074" cy="3582414"/>
            </a:xfrm>
          </p:grpSpPr>
          <p:sp>
            <p:nvSpPr>
              <p:cNvPr id="25" name="Handlingsknap: tom 24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A4488B06-E8BA-41E3-8FED-634BA5CCBB23}"/>
                  </a:ext>
                </a:extLst>
              </p:cNvPr>
              <p:cNvSpPr/>
              <p:nvPr/>
            </p:nvSpPr>
            <p:spPr>
              <a:xfrm>
                <a:off x="6100327" y="260350"/>
                <a:ext cx="5839723" cy="3575479"/>
              </a:xfrm>
              <a:prstGeom prst="actionButtonBlank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>
                  <a:latin typeface="Century Gothic" panose="020B0502020202020204" pitchFamily="34" charset="0"/>
                </a:endParaRPr>
              </a:p>
            </p:txBody>
          </p:sp>
          <p:cxnSp>
            <p:nvCxnSpPr>
              <p:cNvPr id="26" name="Lige forbindelse 25">
                <a:extLst>
                  <a:ext uri="{FF2B5EF4-FFF2-40B4-BE49-F238E27FC236}">
                    <a16:creationId xmlns:a16="http://schemas.microsoft.com/office/drawing/2014/main" id="{C0035F7C-E652-4D65-9127-602944C88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0283" y="260649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Lige forbindelse 26">
                <a:extLst>
                  <a:ext uri="{FF2B5EF4-FFF2-40B4-BE49-F238E27FC236}">
                    <a16:creationId xmlns:a16="http://schemas.microsoft.com/office/drawing/2014/main" id="{8EBCA1F4-B3BA-47A7-A2C6-CDD4FC965F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81195" y="253415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CB0CA430-6C76-42E3-9A71-A5D0B5C5DDF7}"/>
                </a:ext>
              </a:extLst>
            </p:cNvPr>
            <p:cNvSpPr txBox="1">
              <a:spLocks/>
            </p:cNvSpPr>
            <p:nvPr/>
          </p:nvSpPr>
          <p:spPr>
            <a:xfrm>
              <a:off x="4633408" y="516083"/>
              <a:ext cx="7294450" cy="14700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da-DK" sz="9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B739882F-843F-4FEB-917C-47806D8000EA}"/>
                </a:ext>
              </a:extLst>
            </p:cNvPr>
            <p:cNvSpPr txBox="1">
              <a:spLocks/>
            </p:cNvSpPr>
            <p:nvPr/>
          </p:nvSpPr>
          <p:spPr>
            <a:xfrm>
              <a:off x="4622056" y="3012634"/>
              <a:ext cx="7305801" cy="147002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endParaRPr lang="da-DK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da-DK" sz="2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97217DE6-17B2-4935-A474-B03A32809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35755" y="1330092"/>
            <a:ext cx="5686799" cy="4213928"/>
          </a:xfrm>
        </p:spPr>
      </p: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78059E14-B7A3-49E7-9A9F-98AF4C3FCCDA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31" name="Billede 30">
              <a:extLst>
                <a:ext uri="{FF2B5EF4-FFF2-40B4-BE49-F238E27FC236}">
                  <a16:creationId xmlns:a16="http://schemas.microsoft.com/office/drawing/2014/main" id="{B42DF20E-7905-4098-922A-C87DF3D980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32" name="Billede 31">
              <a:extLst>
                <a:ext uri="{FF2B5EF4-FFF2-40B4-BE49-F238E27FC236}">
                  <a16:creationId xmlns:a16="http://schemas.microsoft.com/office/drawing/2014/main" id="{C5D6FEF3-A5E2-4DC3-94C9-38677EA1C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33" name="Billede 32">
              <a:extLst>
                <a:ext uri="{FF2B5EF4-FFF2-40B4-BE49-F238E27FC236}">
                  <a16:creationId xmlns:a16="http://schemas.microsoft.com/office/drawing/2014/main" id="{46AF8C71-B783-4949-BD53-A7E4066AC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530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AB2A615-CE6E-496A-9608-24DFE5B34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26" y="1322202"/>
            <a:ext cx="5700079" cy="4230084"/>
          </a:xfrm>
        </p:spPr>
        <p:txBody>
          <a:bodyPr>
            <a:normAutofit/>
          </a:bodyPr>
          <a:lstStyle/>
          <a:p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C3C188F6-BBD0-47AD-B148-61A1630F64AD}"/>
              </a:ext>
            </a:extLst>
          </p:cNvPr>
          <p:cNvGrpSpPr/>
          <p:nvPr/>
        </p:nvGrpSpPr>
        <p:grpSpPr>
          <a:xfrm>
            <a:off x="6219525" y="1313981"/>
            <a:ext cx="5746712" cy="4246880"/>
            <a:chOff x="4612640" y="259510"/>
            <a:chExt cx="7353597" cy="4363289"/>
          </a:xfrm>
        </p:grpSpPr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1D7C629E-61BB-48A0-9F7C-C2D152231308}"/>
                </a:ext>
              </a:extLst>
            </p:cNvPr>
            <p:cNvGrpSpPr/>
            <p:nvPr/>
          </p:nvGrpSpPr>
          <p:grpSpPr>
            <a:xfrm>
              <a:off x="4612640" y="259510"/>
              <a:ext cx="7353597" cy="4363289"/>
              <a:chOff x="6081195" y="253415"/>
              <a:chExt cx="5887074" cy="3582414"/>
            </a:xfrm>
          </p:grpSpPr>
          <p:sp>
            <p:nvSpPr>
              <p:cNvPr id="9" name="Handlingsknap: tom 8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3081E9CD-23B1-4D1D-8B3E-3FA50792AFB5}"/>
                  </a:ext>
                </a:extLst>
              </p:cNvPr>
              <p:cNvSpPr/>
              <p:nvPr/>
            </p:nvSpPr>
            <p:spPr>
              <a:xfrm>
                <a:off x="6100327" y="260350"/>
                <a:ext cx="5839723" cy="3575479"/>
              </a:xfrm>
              <a:prstGeom prst="actionButtonBlank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>
                  <a:latin typeface="Century Gothic" panose="020B0502020202020204" pitchFamily="34" charset="0"/>
                </a:endParaRPr>
              </a:p>
            </p:txBody>
          </p:sp>
          <p:cxnSp>
            <p:nvCxnSpPr>
              <p:cNvPr id="10" name="Lige forbindelse 9">
                <a:extLst>
                  <a:ext uri="{FF2B5EF4-FFF2-40B4-BE49-F238E27FC236}">
                    <a16:creationId xmlns:a16="http://schemas.microsoft.com/office/drawing/2014/main" id="{26C184C0-65A9-4BF8-86FF-9AF73108C2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0283" y="260649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Lige forbindelse 10">
                <a:extLst>
                  <a:ext uri="{FF2B5EF4-FFF2-40B4-BE49-F238E27FC236}">
                    <a16:creationId xmlns:a16="http://schemas.microsoft.com/office/drawing/2014/main" id="{A3E7C629-0402-43A0-A920-27F3B5B267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81195" y="253415"/>
                <a:ext cx="5877986" cy="357518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BD25E41D-3E5A-4874-A164-A4E2410D7443}"/>
                </a:ext>
              </a:extLst>
            </p:cNvPr>
            <p:cNvSpPr txBox="1">
              <a:spLocks/>
            </p:cNvSpPr>
            <p:nvPr/>
          </p:nvSpPr>
          <p:spPr>
            <a:xfrm>
              <a:off x="4633408" y="516083"/>
              <a:ext cx="7294450" cy="14700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da-DK" sz="9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42EBDDFA-A6D7-4695-9BC4-5C56E804D8A5}"/>
                </a:ext>
              </a:extLst>
            </p:cNvPr>
            <p:cNvSpPr txBox="1">
              <a:spLocks/>
            </p:cNvSpPr>
            <p:nvPr/>
          </p:nvSpPr>
          <p:spPr>
            <a:xfrm>
              <a:off x="4622056" y="3012634"/>
              <a:ext cx="7305801" cy="147002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endParaRPr lang="da-DK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Illustrér din løsning; </a:t>
              </a:r>
              <a:b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hvordan/hvorfor du er bedre, </a:t>
              </a:r>
              <a:b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da-DK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hurtigere, smartere etc.</a:t>
              </a:r>
            </a:p>
            <a:p>
              <a:pPr algn="ctr"/>
              <a:endParaRPr lang="da-DK" sz="2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BCFC90B-17FD-43EB-81EA-897F457A2D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37349" y="1321423"/>
            <a:ext cx="5695165" cy="4222596"/>
          </a:xfrm>
        </p:spPr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4FDF348-AE8C-4D08-9575-85B63E89BE3E}"/>
              </a:ext>
            </a:extLst>
          </p:cNvPr>
          <p:cNvSpPr/>
          <p:nvPr/>
        </p:nvSpPr>
        <p:spPr>
          <a:xfrm>
            <a:off x="1085946" y="5769210"/>
            <a:ext cx="6426023" cy="8284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Beskriv løsningen så alle kan forstå det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Hvad er ”the special sauce”? Hvor er I unikke?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Hvordan skaber løsningen værdi for kunden/brugeren?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7DABA0E-986C-4113-B222-5A9B02B86DF4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VORES LØSNING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F20F6D7-60DE-4B49-9E03-3A067754D32D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57DF0EB-0576-418B-92E9-D5CB93630E71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22" name="Grafik 21" descr="Lyspære og tandhjul ">
            <a:extLst>
              <a:ext uri="{FF2B5EF4-FFF2-40B4-BE49-F238E27FC236}">
                <a16:creationId xmlns:a16="http://schemas.microsoft.com/office/drawing/2014/main" id="{73E729D6-92CE-4CDE-9D82-4F293DBE3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529" y="5909477"/>
            <a:ext cx="641241" cy="641241"/>
          </a:xfrm>
          <a:prstGeom prst="rect">
            <a:avLst/>
          </a:prstGeom>
        </p:spPr>
      </p:pic>
      <p:grpSp>
        <p:nvGrpSpPr>
          <p:cNvPr id="18" name="Gruppe 17">
            <a:extLst>
              <a:ext uri="{FF2B5EF4-FFF2-40B4-BE49-F238E27FC236}">
                <a16:creationId xmlns:a16="http://schemas.microsoft.com/office/drawing/2014/main" id="{01E0A6D1-E965-4CDF-B7B6-1BBAE77ECDFD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25" name="Billede 24">
              <a:extLst>
                <a:ext uri="{FF2B5EF4-FFF2-40B4-BE49-F238E27FC236}">
                  <a16:creationId xmlns:a16="http://schemas.microsoft.com/office/drawing/2014/main" id="{896CADFF-DB25-417F-839E-E1EC0A473E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26" name="Billede 25">
              <a:extLst>
                <a:ext uri="{FF2B5EF4-FFF2-40B4-BE49-F238E27FC236}">
                  <a16:creationId xmlns:a16="http://schemas.microsoft.com/office/drawing/2014/main" id="{75117FCD-4A98-47F3-9BA8-177E6D7D0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27" name="Billede 26">
              <a:extLst>
                <a:ext uri="{FF2B5EF4-FFF2-40B4-BE49-F238E27FC236}">
                  <a16:creationId xmlns:a16="http://schemas.microsoft.com/office/drawing/2014/main" id="{C1963B35-FF80-47CE-B27A-39A74BFF6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6980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C9B439D-85A3-49DD-955D-51D81EC80C88}"/>
              </a:ext>
            </a:extLst>
          </p:cNvPr>
          <p:cNvSpPr txBox="1">
            <a:spLocks/>
          </p:cNvSpPr>
          <p:nvPr/>
        </p:nvSpPr>
        <p:spPr>
          <a:xfrm>
            <a:off x="263525" y="267649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HVORDAN SKABER VI VÆRDI 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6A307CDF-E73A-4FE2-BD54-FFA5ABF2706F}"/>
              </a:ext>
            </a:extLst>
          </p:cNvPr>
          <p:cNvSpPr txBox="1"/>
          <p:nvPr/>
        </p:nvSpPr>
        <p:spPr>
          <a:xfrm>
            <a:off x="280607" y="1681716"/>
            <a:ext cx="288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buClr>
                <a:schemeClr val="accent3"/>
              </a:buClr>
              <a:buSzPct val="100000"/>
            </a:pPr>
            <a: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Profit: Kan I tjene penge</a:t>
            </a:r>
            <a:b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på jeres løsning? 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FEB21C75-424F-4009-B608-2EE3FE36C5F1}"/>
              </a:ext>
            </a:extLst>
          </p:cNvPr>
          <p:cNvSpPr txBox="1"/>
          <p:nvPr/>
        </p:nvSpPr>
        <p:spPr>
          <a:xfrm>
            <a:off x="3244246" y="1680299"/>
            <a:ext cx="288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People: Bidrager den </a:t>
            </a:r>
            <a:b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med værdi til samfundet?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2EA504C5-6511-475A-BB8D-0C3ED3CFC684}"/>
              </a:ext>
            </a:extLst>
          </p:cNvPr>
          <p:cNvSpPr txBox="1"/>
          <p:nvPr/>
        </p:nvSpPr>
        <p:spPr>
          <a:xfrm>
            <a:off x="6213392" y="1679208"/>
            <a:ext cx="288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Planet: Hvilken påvirkning </a:t>
            </a:r>
            <a:b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har jeres løsning på miljøet? 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52A11CE-4457-4394-89D5-D39D2AEB9D59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598C1DA-81B5-432C-AF11-C09D641B6957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16" name="Grafik 15" descr="Sparegris">
            <a:extLst>
              <a:ext uri="{FF2B5EF4-FFF2-40B4-BE49-F238E27FC236}">
                <a16:creationId xmlns:a16="http://schemas.microsoft.com/office/drawing/2014/main" id="{85902FCE-3B25-4D85-A031-6970E2763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51915" y="5934805"/>
            <a:ext cx="576000" cy="576000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51769356-E20B-4544-8C50-36414C24B125}"/>
              </a:ext>
            </a:extLst>
          </p:cNvPr>
          <p:cNvSpPr/>
          <p:nvPr/>
        </p:nvSpPr>
        <p:spPr>
          <a:xfrm>
            <a:off x="1085947" y="5592970"/>
            <a:ext cx="10229830" cy="10217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Forhold dig til dine kunder/brugere, samarbejdspartnere, </a:t>
            </a:r>
            <a:b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interessenter mv. og hvordan værdi mellem jer skabes.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70" dirty="0">
                <a:solidFill>
                  <a:schemeClr val="accent3"/>
                </a:solidFill>
                <a:latin typeface="Century Gothic" panose="020B0502020202020204" pitchFamily="34" charset="0"/>
              </a:rPr>
              <a:t>Det kan være, at jeres løsning ikke skal tjene penge men ude-</a:t>
            </a:r>
            <a:b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lukkende levere på samfunds og/eller miljømæssig værdi!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spc="-50" dirty="0">
                <a:solidFill>
                  <a:schemeClr val="accent3"/>
                </a:solidFill>
                <a:latin typeface="Century Gothic" panose="020B0502020202020204" pitchFamily="34" charset="0"/>
              </a:rPr>
              <a:t>Gør gerne jeres beskrivelse grafisk med pile etc.</a:t>
            </a: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AF74FFCA-9F82-4F22-8541-BEDEEFFA05E5}"/>
              </a:ext>
            </a:extLst>
          </p:cNvPr>
          <p:cNvSpPr>
            <a:spLocks noChangeAspect="1"/>
          </p:cNvSpPr>
          <p:nvPr/>
        </p:nvSpPr>
        <p:spPr>
          <a:xfrm>
            <a:off x="263525" y="2197343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a-DK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Klik for at tilføje tekst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BDD077F5-9AF6-4620-87FE-69D885ED1341}"/>
              </a:ext>
            </a:extLst>
          </p:cNvPr>
          <p:cNvSpPr>
            <a:spLocks noChangeAspect="1"/>
          </p:cNvSpPr>
          <p:nvPr/>
        </p:nvSpPr>
        <p:spPr>
          <a:xfrm>
            <a:off x="3244246" y="2197343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a-DK" sz="1100">
                <a:solidFill>
                  <a:schemeClr val="bg1"/>
                </a:solidFill>
                <a:latin typeface="Century Gothic" panose="020B0502020202020204" pitchFamily="34" charset="0"/>
              </a:rPr>
              <a:t>Klik for at tilføje tekst</a:t>
            </a:r>
            <a:endParaRPr lang="da-DK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034E829A-1067-49C2-B654-37E75FEA4040}"/>
              </a:ext>
            </a:extLst>
          </p:cNvPr>
          <p:cNvSpPr>
            <a:spLocks noChangeAspect="1"/>
          </p:cNvSpPr>
          <p:nvPr/>
        </p:nvSpPr>
        <p:spPr>
          <a:xfrm>
            <a:off x="6213392" y="2197343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a-DK" sz="1100">
                <a:solidFill>
                  <a:schemeClr val="bg1"/>
                </a:solidFill>
                <a:latin typeface="Century Gothic" panose="020B0502020202020204" pitchFamily="34" charset="0"/>
              </a:rPr>
              <a:t>Klik for at tilføje tekst</a:t>
            </a:r>
            <a:endParaRPr lang="da-DK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7" name="Diagram 36">
            <a:extLst>
              <a:ext uri="{FF2B5EF4-FFF2-40B4-BE49-F238E27FC236}">
                <a16:creationId xmlns:a16="http://schemas.microsoft.com/office/drawing/2014/main" id="{B21CAFEB-2702-4928-976D-0DED2F665D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6450375"/>
              </p:ext>
            </p:extLst>
          </p:nvPr>
        </p:nvGraphicFramePr>
        <p:xfrm>
          <a:off x="8569506" y="2291297"/>
          <a:ext cx="3995999" cy="26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8" name="Ellipse 37">
            <a:extLst>
              <a:ext uri="{FF2B5EF4-FFF2-40B4-BE49-F238E27FC236}">
                <a16:creationId xmlns:a16="http://schemas.microsoft.com/office/drawing/2014/main" id="{AC5DCDD9-57E0-48EC-8585-A6E80BD081A8}"/>
              </a:ext>
            </a:extLst>
          </p:cNvPr>
          <p:cNvSpPr>
            <a:spLocks noChangeAspect="1"/>
          </p:cNvSpPr>
          <p:nvPr/>
        </p:nvSpPr>
        <p:spPr>
          <a:xfrm>
            <a:off x="11243742" y="2073989"/>
            <a:ext cx="684000" cy="684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1100" b="1" dirty="0">
                <a:ln w="0"/>
                <a:solidFill>
                  <a:schemeClr val="accent3"/>
                </a:solidFill>
                <a:latin typeface="Century Gothic" panose="020B0502020202020204" pitchFamily="34" charset="0"/>
              </a:rPr>
              <a:t>Vores løsning</a:t>
            </a:r>
          </a:p>
        </p:txBody>
      </p:sp>
      <p:cxnSp>
        <p:nvCxnSpPr>
          <p:cNvPr id="39" name="Lige pilforbindelse 38">
            <a:extLst>
              <a:ext uri="{FF2B5EF4-FFF2-40B4-BE49-F238E27FC236}">
                <a16:creationId xmlns:a16="http://schemas.microsoft.com/office/drawing/2014/main" id="{36574CA4-F35B-4498-A711-97B6C21AA5CE}"/>
              </a:ext>
            </a:extLst>
          </p:cNvPr>
          <p:cNvCxnSpPr>
            <a:cxnSpLocks/>
          </p:cNvCxnSpPr>
          <p:nvPr/>
        </p:nvCxnSpPr>
        <p:spPr>
          <a:xfrm>
            <a:off x="10934690" y="1612926"/>
            <a:ext cx="392179" cy="470974"/>
          </a:xfrm>
          <a:prstGeom prst="straightConnector1">
            <a:avLst/>
          </a:prstGeom>
          <a:ln w="28575">
            <a:solidFill>
              <a:schemeClr val="accent5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kstfelt 40">
            <a:extLst>
              <a:ext uri="{FF2B5EF4-FFF2-40B4-BE49-F238E27FC236}">
                <a16:creationId xmlns:a16="http://schemas.microsoft.com/office/drawing/2014/main" id="{0611949E-F246-4B43-A13E-486C0E2CAACA}"/>
              </a:ext>
            </a:extLst>
          </p:cNvPr>
          <p:cNvSpPr txBox="1"/>
          <p:nvPr/>
        </p:nvSpPr>
        <p:spPr>
          <a:xfrm>
            <a:off x="9867562" y="1346898"/>
            <a:ext cx="20601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100" dirty="0">
                <a:solidFill>
                  <a:schemeClr val="accent3"/>
                </a:solidFill>
                <a:latin typeface="Century Gothic" panose="020B0502020202020204" pitchFamily="34" charset="0"/>
              </a:rPr>
              <a:t>Placér jeres løsning i </a:t>
            </a:r>
            <a:r>
              <a:rPr lang="da-DK" sz="1100" dirty="0" err="1">
                <a:solidFill>
                  <a:schemeClr val="accent3"/>
                </a:solidFill>
                <a:latin typeface="Century Gothic" panose="020B0502020202020204" pitchFamily="34" charset="0"/>
              </a:rPr>
              <a:t>helixen</a:t>
            </a:r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AF8E7CB4-0B30-41FB-8592-F01BB43E8AEB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A4A592FA-C43C-4242-A345-5D828A3434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18613496-2C16-4756-9454-4E46C67E7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F8194799-B9D2-43CD-A371-AB5E29B33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148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0912AD-C04B-478B-A3B4-AC9BA6379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525" y="1322202"/>
            <a:ext cx="5692267" cy="4238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1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F4F2EC-7B1E-4870-A6E4-BCE941D99713}"/>
              </a:ext>
            </a:extLst>
          </p:cNvPr>
          <p:cNvSpPr txBox="1">
            <a:spLocks/>
          </p:cNvSpPr>
          <p:nvPr/>
        </p:nvSpPr>
        <p:spPr>
          <a:xfrm>
            <a:off x="263525" y="260350"/>
            <a:ext cx="11664217" cy="804521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dirty="0">
                <a:solidFill>
                  <a:schemeClr val="accent3"/>
                </a:solidFill>
                <a:latin typeface="Century Gothic" panose="020B0502020202020204" pitchFamily="34" charset="0"/>
              </a:rPr>
              <a:t>FN’S VERDENSMÅL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8540806-ECA2-4EAA-A765-D787EB4863DF}"/>
              </a:ext>
            </a:extLst>
          </p:cNvPr>
          <p:cNvSpPr/>
          <p:nvPr/>
        </p:nvSpPr>
        <p:spPr>
          <a:xfrm>
            <a:off x="1085947" y="5915798"/>
            <a:ext cx="8164734" cy="68185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Udvælg de primære FN-verdensmål jeres løsning </a:t>
            </a:r>
            <a:b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taler ind i - vær konkret! </a:t>
            </a: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</a:rPr>
              <a:t>Læs om verdensmålene </a:t>
            </a:r>
            <a:r>
              <a:rPr lang="da-DK" sz="1400" dirty="0">
                <a:solidFill>
                  <a:schemeClr val="accent3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90000"/>
              </a:lnSpc>
              <a:buClr>
                <a:schemeClr val="accent5"/>
              </a:buClr>
              <a:buFont typeface="Century Gothic" panose="020B0502020202020204" pitchFamily="34" charset="0"/>
              <a:buChar char="●"/>
            </a:pPr>
            <a:endParaRPr lang="da-DK" sz="1400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674C568-9803-497F-B0F7-AA42C088BE52}"/>
              </a:ext>
            </a:extLst>
          </p:cNvPr>
          <p:cNvSpPr>
            <a:spLocks noChangeAspect="1"/>
          </p:cNvSpPr>
          <p:nvPr/>
        </p:nvSpPr>
        <p:spPr>
          <a:xfrm>
            <a:off x="244431" y="5711931"/>
            <a:ext cx="315979" cy="31597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7759AAD-B452-4A05-8F9E-778189777F5A}"/>
              </a:ext>
            </a:extLst>
          </p:cNvPr>
          <p:cNvSpPr>
            <a:spLocks noChangeAspect="1"/>
          </p:cNvSpPr>
          <p:nvPr/>
        </p:nvSpPr>
        <p:spPr>
          <a:xfrm>
            <a:off x="263525" y="5834960"/>
            <a:ext cx="779740" cy="779740"/>
          </a:xfrm>
          <a:prstGeom prst="ellipse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bg1"/>
              </a:solidFill>
            </a:endParaRPr>
          </a:p>
        </p:txBody>
      </p:sp>
      <p:pic>
        <p:nvPicPr>
          <p:cNvPr id="16" name="Grafik 15" descr="Åben hånd med plante">
            <a:extLst>
              <a:ext uri="{FF2B5EF4-FFF2-40B4-BE49-F238E27FC236}">
                <a16:creationId xmlns:a16="http://schemas.microsoft.com/office/drawing/2014/main" id="{55D57FEA-A97A-41BC-901D-607F75F5C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6529" y="5896142"/>
            <a:ext cx="641241" cy="641241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9FA7371E-FD48-451D-AFE7-29FB4C2DC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51" y="1475234"/>
            <a:ext cx="6624000" cy="4287533"/>
          </a:xfrm>
          <a:prstGeom prst="rect">
            <a:avLst/>
          </a:prstGeom>
        </p:spPr>
      </p:pic>
      <p:grpSp>
        <p:nvGrpSpPr>
          <p:cNvPr id="18" name="Gruppe 17">
            <a:extLst>
              <a:ext uri="{FF2B5EF4-FFF2-40B4-BE49-F238E27FC236}">
                <a16:creationId xmlns:a16="http://schemas.microsoft.com/office/drawing/2014/main" id="{134DCFF9-C42F-4728-A694-E4AD488D7E51}"/>
              </a:ext>
            </a:extLst>
          </p:cNvPr>
          <p:cNvGrpSpPr/>
          <p:nvPr/>
        </p:nvGrpSpPr>
        <p:grpSpPr>
          <a:xfrm>
            <a:off x="8289892" y="6028314"/>
            <a:ext cx="3713845" cy="625926"/>
            <a:chOff x="8289892" y="6028314"/>
            <a:chExt cx="3713845" cy="625926"/>
          </a:xfrm>
        </p:grpSpPr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CC756C9E-5FE2-4F7D-A46A-42B926DC3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00" b="37852"/>
            <a:stretch/>
          </p:blipFill>
          <p:spPr>
            <a:xfrm>
              <a:off x="8404132" y="6080984"/>
              <a:ext cx="2343869" cy="573256"/>
            </a:xfrm>
            <a:prstGeom prst="rect">
              <a:avLst/>
            </a:prstGeom>
          </p:spPr>
        </p:pic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976D6D6C-4D67-47F8-8F74-3297D6637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892" y="6028314"/>
              <a:ext cx="400784" cy="615023"/>
            </a:xfrm>
            <a:prstGeom prst="rect">
              <a:avLst/>
            </a:prstGeom>
          </p:spPr>
        </p:pic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7527BD4D-3FBF-48F3-9010-B3C6A1B47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4446" y="6069961"/>
              <a:ext cx="1489291" cy="566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9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ORO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9C9D9F"/>
      </a:accent1>
      <a:accent2>
        <a:srgbClr val="5D5D5D"/>
      </a:accent2>
      <a:accent3>
        <a:srgbClr val="0F1A4A"/>
      </a:accent3>
      <a:accent4>
        <a:srgbClr val="A976CE"/>
      </a:accent4>
      <a:accent5>
        <a:srgbClr val="50AD69"/>
      </a:accent5>
      <a:accent6>
        <a:srgbClr val="CBACE1"/>
      </a:accent6>
      <a:hlink>
        <a:srgbClr val="0F1A4A"/>
      </a:hlink>
      <a:folHlink>
        <a:srgbClr val="A976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676B1A51FCF8418C5F58071F891272" ma:contentTypeVersion="10" ma:contentTypeDescription="Opret et nyt dokument." ma:contentTypeScope="" ma:versionID="f49ef7f3a4686d0e1d5000ef4b0156a4">
  <xsd:schema xmlns:xsd="http://www.w3.org/2001/XMLSchema" xmlns:xs="http://www.w3.org/2001/XMLSchema" xmlns:p="http://schemas.microsoft.com/office/2006/metadata/properties" xmlns:ns2="130623c2-b1a1-4f86-8b8b-1a06ac08a2d8" xmlns:ns3="f7eb67cf-89f0-4ae4-9f01-a14ee4c28c37" targetNamespace="http://schemas.microsoft.com/office/2006/metadata/properties" ma:root="true" ma:fieldsID="4afcae1d94c76e4b79d107d700548a4b" ns2:_="" ns3:_="">
    <xsd:import namespace="130623c2-b1a1-4f86-8b8b-1a06ac08a2d8"/>
    <xsd:import namespace="f7eb67cf-89f0-4ae4-9f01-a14ee4c28c3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0623c2-b1a1-4f86-8b8b-1a06ac08a2d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t med detaljer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eb67cf-89f0-4ae4-9f01-a14ee4c28c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2FCBF9-A6B9-4FC6-9876-BEDBDD4A2B7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f7eb67cf-89f0-4ae4-9f01-a14ee4c28c37"/>
    <ds:schemaRef ds:uri="130623c2-b1a1-4f86-8b8b-1a06ac08a2d8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AFFF452-B0A7-452A-BB38-8C430B64DB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79CD07-B499-4890-AE36-F28B42E1DB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0623c2-b1a1-4f86-8b8b-1a06ac08a2d8"/>
    <ds:schemaRef ds:uri="f7eb67cf-89f0-4ae4-9f01-a14ee4c28c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2305</TotalTime>
  <Words>621</Words>
  <Application>Microsoft Office PowerPoint</Application>
  <PresentationFormat>Widescreen</PresentationFormat>
  <Paragraphs>200</Paragraphs>
  <Slides>14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Mette Grum</dc:creator>
  <cp:lastModifiedBy>Mette Grum</cp:lastModifiedBy>
  <cp:revision>32</cp:revision>
  <dcterms:created xsi:type="dcterms:W3CDTF">2019-05-09T09:37:55Z</dcterms:created>
  <dcterms:modified xsi:type="dcterms:W3CDTF">2019-06-13T14:36:10Z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0x010100A3676B1A51FCF8418C5F58071F891272</vt:lpwstr>
  </property>
</Properties>
</file>